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92059-BD0A-42C7-9572-DA3E2364C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80E01-8904-4CA7-9568-551B3DA6A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9EE2F-C2EF-4894-8671-2735C735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339B4-564C-4F2D-8B01-BE911615D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043BD-8607-45D5-85B6-B1638BFA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7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DB023-4210-47DE-A914-62498742C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9E5BBE-5254-401B-A3CB-DB0C39E4E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82D18-0E8F-4EB2-A902-117B2DD9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A911F-2909-4052-913D-8AEC83A8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637AF-405A-4C24-BB7E-5EB33EE3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9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49058B-33D4-432B-9A56-B4858463A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BC0DF9-FA87-47F3-A261-3DAD1081A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C1AE6-48F8-47F8-9A56-A04F53D3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B20B7-4E84-4D60-B91A-C047274B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0C6D-F692-454B-ABBD-8A1008EF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1925-123E-4F32-98A3-27B9FFE75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3A1E1-8591-46E9-B3BC-2E4AE24B7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E1252-B5EB-4E5F-9D71-02C7577C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A9AF5-239C-4AD2-A680-C8379A1B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B0527-5996-480C-9D87-B7B7C402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2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3D6A1-A4C1-43C5-B76F-F32920C5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64D4D-DBAE-4512-8D11-17A81B0BD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39FA-8122-49F8-853B-B05280B3A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8BD95-E4DB-4577-B930-463B0A0BB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8DBE9-23D3-4A9D-9267-B12A9098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8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C2D24-6487-41AB-B676-C843C011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23A16-F810-4DD5-AA50-E15AE68A9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B417E-EF68-42E7-B6A4-D71655B07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786BA-7DB4-4C74-BD70-2EA27879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BF1CE-808A-4A93-96AC-A9E02142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E7CBB-0520-42CE-A4A5-3C865CBC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0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2779-346A-47FE-9B7E-3B921BF4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EEB7F-9D8D-4484-B076-0B748FEF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2E829-125D-49E7-A313-7FEB8ECE4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2218B2-99B2-4929-8281-C05DD1FE3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1D59A-297D-42C4-86A0-2E63174A3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4CCC5-59D7-43F2-BD76-670AC59D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913BD-80DC-4217-A014-538D98F6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FA79F-76B1-4D07-9684-BAB3A948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8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BC648-03EE-4511-A5F1-7F7C6C01C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5EF9B-2638-4B0E-9E99-40399D179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1EFF2-B8FC-44D8-9590-706C1D52F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48F343-218E-4BF8-989B-7F915FE4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6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D76D6-0D61-4DD2-95F9-57DBBBFBF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F113F-2A62-48B2-983D-E7C89FDE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D0D55-4E47-4B6E-BED4-B4AE1DE6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8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6887D-7855-4D5E-BD23-CE03F2999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819C8-43E6-4EFE-93CC-5997E272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C5840-C422-41B9-AFF2-2F7C6DD98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714B7-6CA5-453D-9CFE-295D16CD9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CF2BE-4104-4133-AE5B-EFEFF7F6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EEECE-86DF-4140-8A03-D5EE28DC8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4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BFAB6-6532-45AA-A752-38EED1DC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1466DD-66D6-467A-B707-EA9727A28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9564A7-7568-483F-A8FF-48BEBF4C3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8F1C7-7FAB-410E-BBB4-58E4EA66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C7707-F911-4177-AB13-72F865BE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0338C-E692-4EDC-9E2E-B7FEA9D3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3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FD23D-BA1C-42BB-989C-13D2D8B0D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9C106-F39C-48EF-90BF-AA057FE1A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A27DB-7B54-4C50-934A-A1850452A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21923-B6A6-4D6D-B500-52F774BA66BB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5FF5C-5739-42FF-8CD7-00792C758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DDF83-03E6-41EF-B6FF-5288F2284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EC44-5664-4DAE-8FD6-745DD232C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2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9496615E-BF32-4757-93EA-64FDDED3C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76880" y="460263"/>
            <a:ext cx="7438240" cy="620592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DD8378B-1DD4-4E21-8DFD-54E5903B31D9}"/>
              </a:ext>
            </a:extLst>
          </p:cNvPr>
          <p:cNvSpPr/>
          <p:nvPr/>
        </p:nvSpPr>
        <p:spPr>
          <a:xfrm>
            <a:off x="1334907" y="5979501"/>
            <a:ext cx="746621" cy="69628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37DF26E-FDD8-4704-A4ED-1CC29237245E}"/>
              </a:ext>
            </a:extLst>
          </p:cNvPr>
          <p:cNvSpPr/>
          <p:nvPr/>
        </p:nvSpPr>
        <p:spPr>
          <a:xfrm>
            <a:off x="10110472" y="5969897"/>
            <a:ext cx="746621" cy="69628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52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Binko</dc:creator>
  <cp:lastModifiedBy>Lori Binko</cp:lastModifiedBy>
  <cp:revision>1</cp:revision>
  <dcterms:created xsi:type="dcterms:W3CDTF">2020-04-20T14:34:47Z</dcterms:created>
  <dcterms:modified xsi:type="dcterms:W3CDTF">2020-04-20T14:40:27Z</dcterms:modified>
</cp:coreProperties>
</file>