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60" r:id="rId3"/>
    <p:sldId id="264" r:id="rId4"/>
    <p:sldId id="265" r:id="rId5"/>
    <p:sldId id="263" r:id="rId6"/>
    <p:sldId id="266" r:id="rId7"/>
    <p:sldId id="272" r:id="rId8"/>
    <p:sldId id="268" r:id="rId9"/>
    <p:sldId id="269" r:id="rId10"/>
    <p:sldId id="262" r:id="rId11"/>
    <p:sldId id="267" r:id="rId12"/>
    <p:sldId id="261" r:id="rId13"/>
    <p:sldId id="270" r:id="rId14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5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0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2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7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7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1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A451-92FF-4340-A949-86C1A1463E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2E9C-E28C-4920-BD2F-67C7513F1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9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AEC29E-5593-4C2F-BA05-A8C52F2DB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F8D3A1-00A0-4922-837C-9DF3DC1E7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374098"/>
            <a:ext cx="7543800" cy="813781"/>
          </a:xfrm>
        </p:spPr>
        <p:txBody>
          <a:bodyPr/>
          <a:lstStyle/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BD3AE-EFD8-4E9D-AAED-ED96EBFCC5C1}"/>
              </a:ext>
            </a:extLst>
          </p:cNvPr>
          <p:cNvSpPr txBox="1"/>
          <p:nvPr/>
        </p:nvSpPr>
        <p:spPr>
          <a:xfrm>
            <a:off x="2236610" y="277637"/>
            <a:ext cx="558518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chemeClr val="accent4"/>
                </a:solidFill>
                <a:latin typeface="Arial Black" panose="020B0A04020102020204" pitchFamily="34" charset="0"/>
              </a:rPr>
              <a:t>Write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C84C94-1565-4A17-B07E-CD6DBA40D27A}"/>
              </a:ext>
            </a:extLst>
          </p:cNvPr>
          <p:cNvSpPr txBox="1"/>
          <p:nvPr/>
        </p:nvSpPr>
        <p:spPr>
          <a:xfrm>
            <a:off x="2809980" y="1447061"/>
            <a:ext cx="443843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FF0000"/>
                </a:solidFill>
              </a:rPr>
              <a:t>Author or subtitle</a:t>
            </a:r>
          </a:p>
        </p:txBody>
      </p:sp>
    </p:spTree>
    <p:extLst>
      <p:ext uri="{BB962C8B-B14F-4D97-AF65-F5344CB8AC3E}">
        <p14:creationId xmlns:p14="http://schemas.microsoft.com/office/powerpoint/2010/main" val="35763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91CBAB8-F444-44FA-A671-9D168DC6B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B768207-2A7A-4716-82C2-D8D2BD624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120" y="6577875"/>
            <a:ext cx="4196407" cy="871527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2674F09-B732-4347-B12C-CF3729B3DE43}"/>
              </a:ext>
            </a:extLst>
          </p:cNvPr>
          <p:cNvSpPr txBox="1">
            <a:spLocks/>
          </p:cNvSpPr>
          <p:nvPr/>
        </p:nvSpPr>
        <p:spPr>
          <a:xfrm>
            <a:off x="4787426" y="2034166"/>
            <a:ext cx="5153130" cy="578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04AA577-A216-4830-A0FB-293098B62CA0}"/>
              </a:ext>
            </a:extLst>
          </p:cNvPr>
          <p:cNvSpPr txBox="1">
            <a:spLocks/>
          </p:cNvSpPr>
          <p:nvPr/>
        </p:nvSpPr>
        <p:spPr>
          <a:xfrm>
            <a:off x="4787426" y="4581427"/>
            <a:ext cx="5153130" cy="578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88C0F25-C26F-4B1B-9133-DF3BEFB12421}"/>
              </a:ext>
            </a:extLst>
          </p:cNvPr>
          <p:cNvSpPr txBox="1">
            <a:spLocks/>
          </p:cNvSpPr>
          <p:nvPr/>
        </p:nvSpPr>
        <p:spPr>
          <a:xfrm>
            <a:off x="5135851" y="7013638"/>
            <a:ext cx="4456279" cy="578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</p:spTree>
    <p:extLst>
      <p:ext uri="{BB962C8B-B14F-4D97-AF65-F5344CB8AC3E}">
        <p14:creationId xmlns:p14="http://schemas.microsoft.com/office/powerpoint/2010/main" val="3234705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4E328B-CC86-4DA1-97EB-657C12495F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A0D7029-F1D5-434C-BCF2-28507FA61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" y="3106950"/>
            <a:ext cx="4277360" cy="642090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EA56DE3-F7FF-4D87-95A1-291A94A10185}"/>
              </a:ext>
            </a:extLst>
          </p:cNvPr>
          <p:cNvSpPr txBox="1">
            <a:spLocks/>
          </p:cNvSpPr>
          <p:nvPr/>
        </p:nvSpPr>
        <p:spPr>
          <a:xfrm>
            <a:off x="5232402" y="3106950"/>
            <a:ext cx="4277360" cy="64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B09E33-9B6A-493D-8A9A-D1BE0656FDE9}"/>
              </a:ext>
            </a:extLst>
          </p:cNvPr>
          <p:cNvSpPr txBox="1">
            <a:spLocks/>
          </p:cNvSpPr>
          <p:nvPr/>
        </p:nvSpPr>
        <p:spPr>
          <a:xfrm>
            <a:off x="447044" y="6626385"/>
            <a:ext cx="2814316" cy="64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CEB7A1-C372-4C2A-B9E3-9E632D389F4C}"/>
              </a:ext>
            </a:extLst>
          </p:cNvPr>
          <p:cNvSpPr txBox="1">
            <a:spLocks/>
          </p:cNvSpPr>
          <p:nvPr/>
        </p:nvSpPr>
        <p:spPr>
          <a:xfrm>
            <a:off x="3622042" y="6626385"/>
            <a:ext cx="2814316" cy="64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622F7F3-F22E-423D-A5F8-5C7AC0EBFA98}"/>
              </a:ext>
            </a:extLst>
          </p:cNvPr>
          <p:cNvSpPr txBox="1">
            <a:spLocks/>
          </p:cNvSpPr>
          <p:nvPr/>
        </p:nvSpPr>
        <p:spPr>
          <a:xfrm>
            <a:off x="6797040" y="6626385"/>
            <a:ext cx="2814316" cy="642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3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15F08-8EFF-4AE8-AEB6-025346BE4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8259637B-AF55-40DE-8177-3A77BFCDE689}"/>
              </a:ext>
            </a:extLst>
          </p:cNvPr>
          <p:cNvSpPr txBox="1">
            <a:spLocks/>
          </p:cNvSpPr>
          <p:nvPr/>
        </p:nvSpPr>
        <p:spPr>
          <a:xfrm>
            <a:off x="3167746" y="3180306"/>
            <a:ext cx="3425232" cy="773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BDFD9-32BA-4986-A26D-811E419EF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80306"/>
            <a:ext cx="3425232" cy="508334"/>
          </a:xfrm>
        </p:spPr>
        <p:txBody>
          <a:bodyPr>
            <a:noAutofit/>
          </a:bodyPr>
          <a:lstStyle/>
          <a:p>
            <a:r>
              <a:rPr lang="en-US" sz="2000" dirty="0"/>
              <a:t>Write text here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7FF6B28-FBFE-4CCC-B7A1-A269F55946C6}"/>
              </a:ext>
            </a:extLst>
          </p:cNvPr>
          <p:cNvSpPr txBox="1">
            <a:spLocks/>
          </p:cNvSpPr>
          <p:nvPr/>
        </p:nvSpPr>
        <p:spPr>
          <a:xfrm>
            <a:off x="6488932" y="3180306"/>
            <a:ext cx="3425232" cy="773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E534323-F283-455B-BCAE-A195DB9B2476}"/>
              </a:ext>
            </a:extLst>
          </p:cNvPr>
          <p:cNvSpPr txBox="1">
            <a:spLocks/>
          </p:cNvSpPr>
          <p:nvPr/>
        </p:nvSpPr>
        <p:spPr>
          <a:xfrm>
            <a:off x="40192" y="6658931"/>
            <a:ext cx="3425232" cy="773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219936E-F427-4F1E-8029-B6FC75B08A82}"/>
              </a:ext>
            </a:extLst>
          </p:cNvPr>
          <p:cNvSpPr txBox="1">
            <a:spLocks/>
          </p:cNvSpPr>
          <p:nvPr/>
        </p:nvSpPr>
        <p:spPr>
          <a:xfrm>
            <a:off x="3136760" y="6658931"/>
            <a:ext cx="3425232" cy="773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A4D6A0C-AE79-40F6-97DA-BDAE3D8AA00C}"/>
              </a:ext>
            </a:extLst>
          </p:cNvPr>
          <p:cNvSpPr txBox="1">
            <a:spLocks/>
          </p:cNvSpPr>
          <p:nvPr/>
        </p:nvSpPr>
        <p:spPr>
          <a:xfrm>
            <a:off x="6428085" y="6658931"/>
            <a:ext cx="3425232" cy="773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Write text here</a:t>
            </a:r>
          </a:p>
        </p:txBody>
      </p:sp>
    </p:spTree>
    <p:extLst>
      <p:ext uri="{BB962C8B-B14F-4D97-AF65-F5344CB8AC3E}">
        <p14:creationId xmlns:p14="http://schemas.microsoft.com/office/powerpoint/2010/main" val="1570707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F386D4-883D-4FAE-9F08-78B744DD2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A0DF813-DE8B-45A6-BC11-05A9B05A5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3098462"/>
            <a:ext cx="2377152" cy="570713"/>
          </a:xfrm>
        </p:spPr>
        <p:txBody>
          <a:bodyPr>
            <a:normAutofit/>
          </a:bodyPr>
          <a:lstStyle/>
          <a:p>
            <a:r>
              <a:rPr lang="en-US" sz="2000" dirty="0"/>
              <a:t>Write text here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01FD836-FAFB-4B6B-801C-34838081ADA3}"/>
              </a:ext>
            </a:extLst>
          </p:cNvPr>
          <p:cNvSpPr txBox="1">
            <a:spLocks/>
          </p:cNvSpPr>
          <p:nvPr/>
        </p:nvSpPr>
        <p:spPr>
          <a:xfrm>
            <a:off x="2652048" y="3098462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579007F-4572-4D96-A583-C3A7B54A7F6A}"/>
              </a:ext>
            </a:extLst>
          </p:cNvPr>
          <p:cNvSpPr txBox="1">
            <a:spLocks/>
          </p:cNvSpPr>
          <p:nvPr/>
        </p:nvSpPr>
        <p:spPr>
          <a:xfrm>
            <a:off x="4961196" y="3098462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25CE2C1-9527-4594-A211-1BADA9ECC681}"/>
              </a:ext>
            </a:extLst>
          </p:cNvPr>
          <p:cNvSpPr txBox="1">
            <a:spLocks/>
          </p:cNvSpPr>
          <p:nvPr/>
        </p:nvSpPr>
        <p:spPr>
          <a:xfrm>
            <a:off x="7270344" y="3098462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CB08904-56D7-4A26-84FF-7462E748CCDC}"/>
              </a:ext>
            </a:extLst>
          </p:cNvPr>
          <p:cNvSpPr txBox="1">
            <a:spLocks/>
          </p:cNvSpPr>
          <p:nvPr/>
        </p:nvSpPr>
        <p:spPr>
          <a:xfrm>
            <a:off x="794308" y="6651890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D90BAB-73AD-470A-B49B-E4CDA2AB3216}"/>
              </a:ext>
            </a:extLst>
          </p:cNvPr>
          <p:cNvSpPr txBox="1">
            <a:spLocks/>
          </p:cNvSpPr>
          <p:nvPr/>
        </p:nvSpPr>
        <p:spPr>
          <a:xfrm>
            <a:off x="3840624" y="6651890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8C7AA29-44DE-4123-8F2C-DE2ABECE8D2F}"/>
              </a:ext>
            </a:extLst>
          </p:cNvPr>
          <p:cNvSpPr txBox="1">
            <a:spLocks/>
          </p:cNvSpPr>
          <p:nvPr/>
        </p:nvSpPr>
        <p:spPr>
          <a:xfrm>
            <a:off x="6886940" y="6651890"/>
            <a:ext cx="2377152" cy="57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Write text here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80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D8039D-3F09-410E-A864-B8C5E90753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2D1D1FA-3784-474A-9B80-AAACDE53A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980" y="2142978"/>
            <a:ext cx="4229100" cy="509787"/>
          </a:xfrm>
        </p:spPr>
        <p:txBody>
          <a:bodyPr/>
          <a:lstStyle/>
          <a:p>
            <a:r>
              <a:rPr lang="en-US" sz="2800" dirty="0"/>
              <a:t>Write text here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593CD31-9277-4A66-9AAE-BEE281169068}"/>
              </a:ext>
            </a:extLst>
          </p:cNvPr>
          <p:cNvSpPr txBox="1">
            <a:spLocks/>
          </p:cNvSpPr>
          <p:nvPr/>
        </p:nvSpPr>
        <p:spPr>
          <a:xfrm>
            <a:off x="5095143" y="6586026"/>
            <a:ext cx="4229100" cy="50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Write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BE33A5-D993-4AED-AE58-36E9F9A16498}"/>
              </a:ext>
            </a:extLst>
          </p:cNvPr>
          <p:cNvSpPr txBox="1"/>
          <p:nvPr/>
        </p:nvSpPr>
        <p:spPr>
          <a:xfrm>
            <a:off x="2302553" y="266062"/>
            <a:ext cx="558518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 dirty="0">
                <a:ln/>
                <a:solidFill>
                  <a:schemeClr val="accent4"/>
                </a:solidFill>
                <a:latin typeface="Arial Black" panose="020B0A04020102020204" pitchFamily="34" charset="0"/>
              </a:rPr>
              <a:t>Write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A6713B-D4D9-4393-8307-516E912B48DC}"/>
              </a:ext>
            </a:extLst>
          </p:cNvPr>
          <p:cNvSpPr txBox="1"/>
          <p:nvPr/>
        </p:nvSpPr>
        <p:spPr>
          <a:xfrm>
            <a:off x="5398898" y="1225966"/>
            <a:ext cx="4438439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FF0000"/>
                </a:solidFill>
              </a:rPr>
              <a:t>Author or subtitle</a:t>
            </a:r>
          </a:p>
        </p:txBody>
      </p:sp>
    </p:spTree>
    <p:extLst>
      <p:ext uri="{BB962C8B-B14F-4D97-AF65-F5344CB8AC3E}">
        <p14:creationId xmlns:p14="http://schemas.microsoft.com/office/powerpoint/2010/main" val="34653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1FBA00-D8A0-4A92-AFA7-A297E1279D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2453C9B-4251-4E8E-AFAC-D1B3C41EA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6012710"/>
            <a:ext cx="7543800" cy="489690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</p:txBody>
      </p:sp>
    </p:spTree>
    <p:extLst>
      <p:ext uri="{BB962C8B-B14F-4D97-AF65-F5344CB8AC3E}">
        <p14:creationId xmlns:p14="http://schemas.microsoft.com/office/powerpoint/2010/main" val="251069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ABE96A-D7E1-4CF3-9521-804F7A236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C7E68CE-DF06-440B-B5CA-3AD0A1E629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3460" y="6551190"/>
            <a:ext cx="3263900" cy="692890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  <a:p>
            <a:endParaRPr lang="en-US" sz="24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EC96B5D-A0E8-40C2-A366-B7D3DC37F4CA}"/>
              </a:ext>
            </a:extLst>
          </p:cNvPr>
          <p:cNvSpPr txBox="1">
            <a:spLocks/>
          </p:cNvSpPr>
          <p:nvPr/>
        </p:nvSpPr>
        <p:spPr>
          <a:xfrm>
            <a:off x="5781040" y="6551190"/>
            <a:ext cx="3263900" cy="692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138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7E594-2722-4698-B7F6-E4E9F5273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EBECDB7-70ED-4A48-A50E-8857AAB03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77" y="5305531"/>
            <a:ext cx="3567164" cy="1266091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16C085C3-7558-4109-84D0-811ECEC03DF3}"/>
              </a:ext>
            </a:extLst>
          </p:cNvPr>
          <p:cNvSpPr txBox="1">
            <a:spLocks/>
          </p:cNvSpPr>
          <p:nvPr/>
        </p:nvSpPr>
        <p:spPr>
          <a:xfrm>
            <a:off x="3245618" y="5305531"/>
            <a:ext cx="3567164" cy="126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text here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705DD26-EF78-494E-AC25-FA34C60F2F6E}"/>
              </a:ext>
            </a:extLst>
          </p:cNvPr>
          <p:cNvSpPr txBox="1">
            <a:spLocks/>
          </p:cNvSpPr>
          <p:nvPr/>
        </p:nvSpPr>
        <p:spPr>
          <a:xfrm>
            <a:off x="6350559" y="5305531"/>
            <a:ext cx="3567164" cy="1266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text here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749588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6947CA-A29B-42BE-A3E1-A64E44993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B8E9482-03D1-4146-89D5-05BF7450D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540" y="5504710"/>
            <a:ext cx="2745740" cy="499850"/>
          </a:xfrm>
        </p:spPr>
        <p:txBody>
          <a:bodyPr/>
          <a:lstStyle/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687B028-D3DF-4F5C-AD1F-7E22D94CB7F5}"/>
              </a:ext>
            </a:extLst>
          </p:cNvPr>
          <p:cNvSpPr txBox="1">
            <a:spLocks/>
          </p:cNvSpPr>
          <p:nvPr/>
        </p:nvSpPr>
        <p:spPr>
          <a:xfrm>
            <a:off x="3512820" y="5504710"/>
            <a:ext cx="2745740" cy="49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465A4BD-9880-471E-A45F-6AD828A5303B}"/>
              </a:ext>
            </a:extLst>
          </p:cNvPr>
          <p:cNvSpPr txBox="1">
            <a:spLocks/>
          </p:cNvSpPr>
          <p:nvPr/>
        </p:nvSpPr>
        <p:spPr>
          <a:xfrm>
            <a:off x="6785610" y="5504710"/>
            <a:ext cx="2745740" cy="49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79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96E582-DA42-4C10-A2DE-47BEF46CF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502" y="6391459"/>
            <a:ext cx="4085863" cy="744333"/>
          </a:xfrm>
        </p:spPr>
        <p:txBody>
          <a:bodyPr>
            <a:normAutofit/>
          </a:bodyPr>
          <a:lstStyle/>
          <a:p>
            <a:r>
              <a:rPr lang="en-US" sz="2400" dirty="0"/>
              <a:t>Write text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8F411D9-824C-43EE-B3DD-BD6C6F666556}"/>
              </a:ext>
            </a:extLst>
          </p:cNvPr>
          <p:cNvSpPr txBox="1">
            <a:spLocks/>
          </p:cNvSpPr>
          <p:nvPr/>
        </p:nvSpPr>
        <p:spPr>
          <a:xfrm>
            <a:off x="5245261" y="3141867"/>
            <a:ext cx="4085863" cy="744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  <a:endParaRPr lang="en-US" sz="24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5840C8A-F63C-46C7-B7CD-1068D79608BF}"/>
              </a:ext>
            </a:extLst>
          </p:cNvPr>
          <p:cNvSpPr txBox="1">
            <a:spLocks/>
          </p:cNvSpPr>
          <p:nvPr/>
        </p:nvSpPr>
        <p:spPr>
          <a:xfrm>
            <a:off x="5197035" y="6391460"/>
            <a:ext cx="4085863" cy="744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6EFA70-A781-4050-AD29-F41CA5156E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4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EA7700-53C9-4064-BB9B-CF5B2A784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34A657D-FED3-45A5-8E25-4EC9A0186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" y="3188230"/>
            <a:ext cx="4165600" cy="550650"/>
          </a:xfrm>
        </p:spPr>
        <p:txBody>
          <a:bodyPr/>
          <a:lstStyle/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96CA45D-C6A2-4C28-B5CD-69053E7FEBC4}"/>
              </a:ext>
            </a:extLst>
          </p:cNvPr>
          <p:cNvSpPr txBox="1">
            <a:spLocks/>
          </p:cNvSpPr>
          <p:nvPr/>
        </p:nvSpPr>
        <p:spPr>
          <a:xfrm>
            <a:off x="5029200" y="3216700"/>
            <a:ext cx="4165600" cy="55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Write text here</a:t>
            </a:r>
          </a:p>
          <a:p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43CA8A1-3D00-4C78-8397-648482B95C26}"/>
              </a:ext>
            </a:extLst>
          </p:cNvPr>
          <p:cNvSpPr txBox="1">
            <a:spLocks/>
          </p:cNvSpPr>
          <p:nvPr/>
        </p:nvSpPr>
        <p:spPr>
          <a:xfrm>
            <a:off x="629920" y="6651785"/>
            <a:ext cx="4165600" cy="55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A4ABFDA-12EF-422E-8DD9-E4E4FA0DC1AA}"/>
              </a:ext>
            </a:extLst>
          </p:cNvPr>
          <p:cNvSpPr txBox="1">
            <a:spLocks/>
          </p:cNvSpPr>
          <p:nvPr/>
        </p:nvSpPr>
        <p:spPr>
          <a:xfrm>
            <a:off x="5262880" y="6648770"/>
            <a:ext cx="4165600" cy="55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text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0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425E98-25AB-4807-B018-CC3BCB74D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05B74EC-1F09-4A13-BDA6-95DF75D8A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182" y="3156336"/>
            <a:ext cx="5116010" cy="524414"/>
          </a:xfrm>
        </p:spPr>
        <p:txBody>
          <a:bodyPr/>
          <a:lstStyle/>
          <a:p>
            <a:r>
              <a:rPr lang="en-US" sz="2800" dirty="0"/>
              <a:t>Write text here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C08E92A-2569-44A6-8DBA-6BAFB21D6A38}"/>
              </a:ext>
            </a:extLst>
          </p:cNvPr>
          <p:cNvSpPr txBox="1">
            <a:spLocks/>
          </p:cNvSpPr>
          <p:nvPr/>
        </p:nvSpPr>
        <p:spPr>
          <a:xfrm>
            <a:off x="6086355" y="3187507"/>
            <a:ext cx="3323863" cy="52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Write text here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29FBEE4-25AB-4465-9A6A-864E0D0CF570}"/>
              </a:ext>
            </a:extLst>
          </p:cNvPr>
          <p:cNvSpPr txBox="1">
            <a:spLocks/>
          </p:cNvSpPr>
          <p:nvPr/>
        </p:nvSpPr>
        <p:spPr>
          <a:xfrm>
            <a:off x="555585" y="6661841"/>
            <a:ext cx="3323863" cy="52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Write text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FF7F3D6-4A3D-4FF7-B40C-079AB6C6F5B8}"/>
              </a:ext>
            </a:extLst>
          </p:cNvPr>
          <p:cNvSpPr txBox="1">
            <a:spLocks/>
          </p:cNvSpPr>
          <p:nvPr/>
        </p:nvSpPr>
        <p:spPr>
          <a:xfrm>
            <a:off x="4201610" y="6661841"/>
            <a:ext cx="5208608" cy="52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Write text here</a:t>
            </a:r>
          </a:p>
        </p:txBody>
      </p:sp>
    </p:spTree>
    <p:extLst>
      <p:ext uri="{BB962C8B-B14F-4D97-AF65-F5344CB8AC3E}">
        <p14:creationId xmlns:p14="http://schemas.microsoft.com/office/powerpoint/2010/main" val="159349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D09BBD4-05AE-4023-9812-3FF01521AB10}">
  <we:reference id="wa104379370" version="2.0.0.0" store="en-US" storeType="OMEX"/>
  <we:alternateReferences>
    <we:reference id="wa104379370" version="2.0.0.0" store="WA10437937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145</Words>
  <Application>Microsoft Office PowerPoint</Application>
  <PresentationFormat>Custom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with Friends</dc:title>
  <dc:creator>Lori Binko</dc:creator>
  <cp:lastModifiedBy>Lori Binko</cp:lastModifiedBy>
  <cp:revision>31</cp:revision>
  <dcterms:created xsi:type="dcterms:W3CDTF">2020-05-18T19:24:42Z</dcterms:created>
  <dcterms:modified xsi:type="dcterms:W3CDTF">2020-05-19T06:23:56Z</dcterms:modified>
</cp:coreProperties>
</file>