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69" r:id="rId8"/>
    <p:sldId id="266" r:id="rId9"/>
    <p:sldId id="259" r:id="rId10"/>
    <p:sldId id="263" r:id="rId11"/>
    <p:sldId id="264" r:id="rId12"/>
    <p:sldId id="265" r:id="rId13"/>
    <p:sldId id="268" r:id="rId14"/>
    <p:sldId id="270" r:id="rId15"/>
    <p:sldId id="267" r:id="rId1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i Binko" initials="LB" lastIdx="1" clrIdx="0">
    <p:extLst>
      <p:ext uri="{19B8F6BF-5375-455C-9EA6-DF929625EA0E}">
        <p15:presenceInfo xmlns:p15="http://schemas.microsoft.com/office/powerpoint/2012/main" userId="f68f0a97da2d66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1F4"/>
    <a:srgbClr val="FBE1BB"/>
    <a:srgbClr val="FAE2FE"/>
    <a:srgbClr val="E6FECE"/>
    <a:srgbClr val="E6E3FD"/>
    <a:srgbClr val="F8FFD5"/>
    <a:srgbClr val="F9E7C3"/>
    <a:srgbClr val="FFCCCC"/>
    <a:srgbClr val="FEFCD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4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1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5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0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5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4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5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1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4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3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F98C-229B-4827-935B-5F1D845132A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DBA2-5A5A-44E0-9F2F-FF62B91D0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3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>
            <a:extLst>
              <a:ext uri="{FF2B5EF4-FFF2-40B4-BE49-F238E27FC236}">
                <a16:creationId xmlns:a16="http://schemas.microsoft.com/office/drawing/2014/main" id="{CCECE0F1-2D21-4D45-8532-61141FABE63E}"/>
              </a:ext>
            </a:extLst>
          </p:cNvPr>
          <p:cNvSpPr/>
          <p:nvPr/>
        </p:nvSpPr>
        <p:spPr>
          <a:xfrm rot="5400000">
            <a:off x="2762797" y="-2214154"/>
            <a:ext cx="2246808" cy="7772402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CB6540-25C1-4F3C-88CD-095BFB929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23851"/>
            <a:ext cx="7772399" cy="1045028"/>
          </a:xfrm>
        </p:spPr>
        <p:txBody>
          <a:bodyPr>
            <a:prstTxWarp prst="textArchUp">
              <a:avLst>
                <a:gd name="adj" fmla="val 10640725"/>
              </a:avLst>
            </a:prstTxWarp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000" b="1" dirty="0">
                <a:ln w="57150">
                  <a:noFill/>
                </a:ln>
                <a:solidFill>
                  <a:srgbClr val="FF2525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Super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114BC-5C97-48BB-934B-44F39B067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761" y="1867987"/>
            <a:ext cx="5829300" cy="673674"/>
          </a:xfrm>
        </p:spPr>
        <p:txBody>
          <a:bodyPr>
            <a:normAutofit/>
          </a:bodyPr>
          <a:lstStyle/>
          <a:p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Add Author or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43660B-2751-4ABB-BE8D-1D5EAE670777}"/>
              </a:ext>
            </a:extLst>
          </p:cNvPr>
          <p:cNvSpPr/>
          <p:nvPr/>
        </p:nvSpPr>
        <p:spPr>
          <a:xfrm>
            <a:off x="901336" y="3069768"/>
            <a:ext cx="5969725" cy="5597434"/>
          </a:xfrm>
          <a:prstGeom prst="rect">
            <a:avLst/>
          </a:prstGeom>
          <a:solidFill>
            <a:srgbClr val="DAF1F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901336" y="7876899"/>
            <a:ext cx="5969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632105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arallelogram 1">
            <a:extLst>
              <a:ext uri="{FF2B5EF4-FFF2-40B4-BE49-F238E27FC236}">
                <a16:creationId xmlns:a16="http://schemas.microsoft.com/office/drawing/2014/main" id="{63C99915-FEBD-4ED3-A0AF-5BC4E8624AF1}"/>
              </a:ext>
            </a:extLst>
          </p:cNvPr>
          <p:cNvSpPr/>
          <p:nvPr/>
        </p:nvSpPr>
        <p:spPr>
          <a:xfrm rot="10800000">
            <a:off x="3517172" y="5213543"/>
            <a:ext cx="3742507" cy="436028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9E7C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arallelogram 1">
            <a:extLst>
              <a:ext uri="{FF2B5EF4-FFF2-40B4-BE49-F238E27FC236}">
                <a16:creationId xmlns:a16="http://schemas.microsoft.com/office/drawing/2014/main" id="{0A541D30-F3BB-4CF7-83B0-77CE430B7CBB}"/>
              </a:ext>
            </a:extLst>
          </p:cNvPr>
          <p:cNvSpPr/>
          <p:nvPr/>
        </p:nvSpPr>
        <p:spPr>
          <a:xfrm>
            <a:off x="362610" y="5213545"/>
            <a:ext cx="3742507" cy="436028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E6E3F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>
            <a:extLst>
              <a:ext uri="{FF2B5EF4-FFF2-40B4-BE49-F238E27FC236}">
                <a16:creationId xmlns:a16="http://schemas.microsoft.com/office/drawing/2014/main" id="{0E9BCDB6-341E-49DF-BF27-7396218CDEC2}"/>
              </a:ext>
            </a:extLst>
          </p:cNvPr>
          <p:cNvSpPr/>
          <p:nvPr/>
        </p:nvSpPr>
        <p:spPr>
          <a:xfrm rot="10800000">
            <a:off x="3598817" y="593646"/>
            <a:ext cx="3742507" cy="436028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E6FEC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8DC9EFCA-8AE8-4A04-A20A-82F4D8E52E51}"/>
              </a:ext>
            </a:extLst>
          </p:cNvPr>
          <p:cNvSpPr/>
          <p:nvPr/>
        </p:nvSpPr>
        <p:spPr>
          <a:xfrm>
            <a:off x="444255" y="593648"/>
            <a:ext cx="3742507" cy="436028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FCCCC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200840" y="426733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3824149" y="888132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3886200" y="4267337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223812" y="8869514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63950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arallelogram 1">
            <a:extLst>
              <a:ext uri="{FF2B5EF4-FFF2-40B4-BE49-F238E27FC236}">
                <a16:creationId xmlns:a16="http://schemas.microsoft.com/office/drawing/2014/main" id="{0E9BCDB6-341E-49DF-BF27-7396218CDEC2}"/>
              </a:ext>
            </a:extLst>
          </p:cNvPr>
          <p:cNvSpPr/>
          <p:nvPr/>
        </p:nvSpPr>
        <p:spPr>
          <a:xfrm rot="10800000">
            <a:off x="3592224" y="3584245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E6FEC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8DC9EFCA-8AE8-4A04-A20A-82F4D8E52E51}"/>
              </a:ext>
            </a:extLst>
          </p:cNvPr>
          <p:cNvSpPr/>
          <p:nvPr/>
        </p:nvSpPr>
        <p:spPr>
          <a:xfrm>
            <a:off x="437665" y="3584250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223812" y="5960612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3824149" y="888132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3910749" y="596482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223812" y="8869514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A929E-6CFD-46FD-9F14-6829A8D78AC3}"/>
              </a:ext>
            </a:extLst>
          </p:cNvPr>
          <p:cNvSpPr/>
          <p:nvPr/>
        </p:nvSpPr>
        <p:spPr>
          <a:xfrm>
            <a:off x="462215" y="6797601"/>
            <a:ext cx="6897069" cy="2902894"/>
          </a:xfrm>
          <a:prstGeom prst="rect">
            <a:avLst/>
          </a:prstGeom>
          <a:solidFill>
            <a:srgbClr val="F9E7C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08EDC4-5CF8-48FB-AE1C-DB81087E00F3}"/>
              </a:ext>
            </a:extLst>
          </p:cNvPr>
          <p:cNvSpPr/>
          <p:nvPr/>
        </p:nvSpPr>
        <p:spPr>
          <a:xfrm>
            <a:off x="437665" y="392372"/>
            <a:ext cx="6897069" cy="2902894"/>
          </a:xfrm>
          <a:prstGeom prst="rect">
            <a:avLst/>
          </a:prstGeom>
          <a:solidFill>
            <a:srgbClr val="FEFC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61E7DB-D387-4A42-B424-BEF48F222100}"/>
              </a:ext>
            </a:extLst>
          </p:cNvPr>
          <p:cNvSpPr txBox="1"/>
          <p:nvPr/>
        </p:nvSpPr>
        <p:spPr>
          <a:xfrm>
            <a:off x="462216" y="2721860"/>
            <a:ext cx="687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5C19AE-E800-4DD2-870B-0BF7DC48343F}"/>
              </a:ext>
            </a:extLst>
          </p:cNvPr>
          <p:cNvSpPr txBox="1"/>
          <p:nvPr/>
        </p:nvSpPr>
        <p:spPr>
          <a:xfrm>
            <a:off x="387891" y="9091120"/>
            <a:ext cx="687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54973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rallelogram 1">
            <a:extLst>
              <a:ext uri="{FF2B5EF4-FFF2-40B4-BE49-F238E27FC236}">
                <a16:creationId xmlns:a16="http://schemas.microsoft.com/office/drawing/2014/main" id="{C34020AA-4A6F-43A6-A880-BF2307CF7D3B}"/>
              </a:ext>
            </a:extLst>
          </p:cNvPr>
          <p:cNvSpPr/>
          <p:nvPr/>
        </p:nvSpPr>
        <p:spPr>
          <a:xfrm>
            <a:off x="437665" y="6797595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">
            <a:extLst>
              <a:ext uri="{FF2B5EF4-FFF2-40B4-BE49-F238E27FC236}">
                <a16:creationId xmlns:a16="http://schemas.microsoft.com/office/drawing/2014/main" id="{70C07C9D-A97A-4A0C-B99D-CE76BF32B564}"/>
              </a:ext>
            </a:extLst>
          </p:cNvPr>
          <p:cNvSpPr/>
          <p:nvPr/>
        </p:nvSpPr>
        <p:spPr>
          <a:xfrm rot="10800000">
            <a:off x="3592224" y="6797590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E6FEC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08EDC4-5CF8-48FB-AE1C-DB81087E00F3}"/>
              </a:ext>
            </a:extLst>
          </p:cNvPr>
          <p:cNvSpPr/>
          <p:nvPr/>
        </p:nvSpPr>
        <p:spPr>
          <a:xfrm>
            <a:off x="437665" y="3594981"/>
            <a:ext cx="6897069" cy="2902894"/>
          </a:xfrm>
          <a:prstGeom prst="rect">
            <a:avLst/>
          </a:prstGeom>
          <a:solidFill>
            <a:srgbClr val="FEFC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0" name="Parallelogram 1">
            <a:extLst>
              <a:ext uri="{FF2B5EF4-FFF2-40B4-BE49-F238E27FC236}">
                <a16:creationId xmlns:a16="http://schemas.microsoft.com/office/drawing/2014/main" id="{0E9BCDB6-341E-49DF-BF27-7396218CDEC2}"/>
              </a:ext>
            </a:extLst>
          </p:cNvPr>
          <p:cNvSpPr/>
          <p:nvPr/>
        </p:nvSpPr>
        <p:spPr>
          <a:xfrm rot="10800000">
            <a:off x="3592224" y="370890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AE2F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8DC9EFCA-8AE8-4A04-A20A-82F4D8E52E51}"/>
              </a:ext>
            </a:extLst>
          </p:cNvPr>
          <p:cNvSpPr/>
          <p:nvPr/>
        </p:nvSpPr>
        <p:spPr>
          <a:xfrm>
            <a:off x="437665" y="370895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FCCCC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223811" y="2733415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3886199" y="916069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3817556" y="2733414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223811" y="9160699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5C19AE-E800-4DD2-870B-0BF7DC48343F}"/>
              </a:ext>
            </a:extLst>
          </p:cNvPr>
          <p:cNvSpPr txBox="1"/>
          <p:nvPr/>
        </p:nvSpPr>
        <p:spPr>
          <a:xfrm>
            <a:off x="449941" y="5901645"/>
            <a:ext cx="687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4842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4036423" y="397540"/>
            <a:ext cx="3291840" cy="2968323"/>
          </a:xfrm>
          <a:prstGeom prst="rect">
            <a:avLst/>
          </a:prstGeom>
          <a:solidFill>
            <a:srgbClr val="FF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C338BC-263D-4847-BBFC-5E775231E35F}"/>
              </a:ext>
            </a:extLst>
          </p:cNvPr>
          <p:cNvSpPr/>
          <p:nvPr/>
        </p:nvSpPr>
        <p:spPr>
          <a:xfrm>
            <a:off x="444137" y="397540"/>
            <a:ext cx="3291840" cy="2968323"/>
          </a:xfrm>
          <a:prstGeom prst="rect">
            <a:avLst/>
          </a:prstGeom>
          <a:solidFill>
            <a:srgbClr val="FBE1B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BF3EAE-DD81-4CAD-B155-7E25E59E0259}"/>
              </a:ext>
            </a:extLst>
          </p:cNvPr>
          <p:cNvSpPr/>
          <p:nvPr/>
        </p:nvSpPr>
        <p:spPr>
          <a:xfrm>
            <a:off x="4036421" y="3554397"/>
            <a:ext cx="3291840" cy="2968323"/>
          </a:xfrm>
          <a:prstGeom prst="rect">
            <a:avLst/>
          </a:prstGeom>
          <a:solidFill>
            <a:srgbClr val="E6FEC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AA67B-80DE-4B1B-B524-B9789B547A49}"/>
              </a:ext>
            </a:extLst>
          </p:cNvPr>
          <p:cNvSpPr/>
          <p:nvPr/>
        </p:nvSpPr>
        <p:spPr>
          <a:xfrm>
            <a:off x="444135" y="3554397"/>
            <a:ext cx="3291840" cy="2968323"/>
          </a:xfrm>
          <a:prstGeom prst="rect">
            <a:avLst/>
          </a:prstGeom>
          <a:solidFill>
            <a:srgbClr val="FAE2F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C3F33B-1D5A-4F11-B7B2-7E8781024B67}"/>
              </a:ext>
            </a:extLst>
          </p:cNvPr>
          <p:cNvSpPr/>
          <p:nvPr/>
        </p:nvSpPr>
        <p:spPr>
          <a:xfrm>
            <a:off x="4036419" y="6711254"/>
            <a:ext cx="3291840" cy="296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686C44-2049-4A9C-BBAA-18542C91C49C}"/>
              </a:ext>
            </a:extLst>
          </p:cNvPr>
          <p:cNvSpPr/>
          <p:nvPr/>
        </p:nvSpPr>
        <p:spPr>
          <a:xfrm>
            <a:off x="444133" y="6711254"/>
            <a:ext cx="3291840" cy="2968323"/>
          </a:xfrm>
          <a:prstGeom prst="rect">
            <a:avLst/>
          </a:prstGeom>
          <a:solidFill>
            <a:srgbClr val="FFCC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44133" y="2732149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4036418" y="90458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4036418" y="273214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444132" y="90458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4DFB63-F489-43F3-9EDF-0C1305261695}"/>
              </a:ext>
            </a:extLst>
          </p:cNvPr>
          <p:cNvSpPr txBox="1"/>
          <p:nvPr/>
        </p:nvSpPr>
        <p:spPr>
          <a:xfrm>
            <a:off x="444132" y="5889006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18667C-4735-4717-9D31-8B67A2D3F0B1}"/>
              </a:ext>
            </a:extLst>
          </p:cNvPr>
          <p:cNvSpPr txBox="1"/>
          <p:nvPr/>
        </p:nvSpPr>
        <p:spPr>
          <a:xfrm>
            <a:off x="3873137" y="5889006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812363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4036423" y="397540"/>
            <a:ext cx="3291840" cy="2968323"/>
          </a:xfrm>
          <a:prstGeom prst="rect">
            <a:avLst/>
          </a:prstGeom>
          <a:solidFill>
            <a:srgbClr val="FF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C338BC-263D-4847-BBFC-5E775231E35F}"/>
              </a:ext>
            </a:extLst>
          </p:cNvPr>
          <p:cNvSpPr/>
          <p:nvPr/>
        </p:nvSpPr>
        <p:spPr>
          <a:xfrm>
            <a:off x="444137" y="397540"/>
            <a:ext cx="3291840" cy="2968323"/>
          </a:xfrm>
          <a:prstGeom prst="rect">
            <a:avLst/>
          </a:prstGeom>
          <a:solidFill>
            <a:srgbClr val="DAF1F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BF3EAE-DD81-4CAD-B155-7E25E59E0259}"/>
              </a:ext>
            </a:extLst>
          </p:cNvPr>
          <p:cNvSpPr/>
          <p:nvPr/>
        </p:nvSpPr>
        <p:spPr>
          <a:xfrm>
            <a:off x="2808513" y="3554397"/>
            <a:ext cx="2155376" cy="2968323"/>
          </a:xfrm>
          <a:prstGeom prst="rect">
            <a:avLst/>
          </a:prstGeom>
          <a:solidFill>
            <a:srgbClr val="E6FEC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AA67B-80DE-4B1B-B524-B9789B547A49}"/>
              </a:ext>
            </a:extLst>
          </p:cNvPr>
          <p:cNvSpPr/>
          <p:nvPr/>
        </p:nvSpPr>
        <p:spPr>
          <a:xfrm>
            <a:off x="444132" y="3554397"/>
            <a:ext cx="2155377" cy="2968323"/>
          </a:xfrm>
          <a:prstGeom prst="rect">
            <a:avLst/>
          </a:prstGeom>
          <a:solidFill>
            <a:srgbClr val="FAE2F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C3F33B-1D5A-4F11-B7B2-7E8781024B67}"/>
              </a:ext>
            </a:extLst>
          </p:cNvPr>
          <p:cNvSpPr/>
          <p:nvPr/>
        </p:nvSpPr>
        <p:spPr>
          <a:xfrm>
            <a:off x="4036419" y="6711254"/>
            <a:ext cx="3291840" cy="2968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686C44-2049-4A9C-BBAA-18542C91C49C}"/>
              </a:ext>
            </a:extLst>
          </p:cNvPr>
          <p:cNvSpPr/>
          <p:nvPr/>
        </p:nvSpPr>
        <p:spPr>
          <a:xfrm>
            <a:off x="444133" y="6711254"/>
            <a:ext cx="3291840" cy="2968323"/>
          </a:xfrm>
          <a:prstGeom prst="rect">
            <a:avLst/>
          </a:prstGeom>
          <a:solidFill>
            <a:srgbClr val="FFCC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44133" y="2732149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4036418" y="90458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4036418" y="273214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444132" y="90458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4DFB63-F489-43F3-9EDF-0C1305261695}"/>
              </a:ext>
            </a:extLst>
          </p:cNvPr>
          <p:cNvSpPr txBox="1"/>
          <p:nvPr/>
        </p:nvSpPr>
        <p:spPr>
          <a:xfrm>
            <a:off x="235125" y="5940974"/>
            <a:ext cx="257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18667C-4735-4717-9D31-8B67A2D3F0B1}"/>
              </a:ext>
            </a:extLst>
          </p:cNvPr>
          <p:cNvSpPr txBox="1"/>
          <p:nvPr/>
        </p:nvSpPr>
        <p:spPr>
          <a:xfrm>
            <a:off x="2240280" y="5940974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BBC9AB-1DF5-4393-85D0-360F450D4BA5}"/>
              </a:ext>
            </a:extLst>
          </p:cNvPr>
          <p:cNvSpPr/>
          <p:nvPr/>
        </p:nvSpPr>
        <p:spPr>
          <a:xfrm>
            <a:off x="5172892" y="3570881"/>
            <a:ext cx="2155376" cy="2968323"/>
          </a:xfrm>
          <a:prstGeom prst="rect">
            <a:avLst/>
          </a:prstGeom>
          <a:solidFill>
            <a:srgbClr val="FBE1B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272DAE-1CA7-415C-A45B-A2BD044AACFC}"/>
              </a:ext>
            </a:extLst>
          </p:cNvPr>
          <p:cNvSpPr txBox="1"/>
          <p:nvPr/>
        </p:nvSpPr>
        <p:spPr>
          <a:xfrm>
            <a:off x="4963886" y="5953926"/>
            <a:ext cx="257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143799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A08EDC4-5CF8-48FB-AE1C-DB81087E00F3}"/>
              </a:ext>
            </a:extLst>
          </p:cNvPr>
          <p:cNvSpPr/>
          <p:nvPr/>
        </p:nvSpPr>
        <p:spPr>
          <a:xfrm>
            <a:off x="284291" y="392367"/>
            <a:ext cx="2279409" cy="2902894"/>
          </a:xfrm>
          <a:prstGeom prst="rect">
            <a:avLst/>
          </a:prstGeom>
          <a:solidFill>
            <a:srgbClr val="FAE2F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148836" y="2752623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087F96-6517-4482-B170-1D6061348DAC}"/>
              </a:ext>
            </a:extLst>
          </p:cNvPr>
          <p:cNvSpPr/>
          <p:nvPr/>
        </p:nvSpPr>
        <p:spPr>
          <a:xfrm>
            <a:off x="2782530" y="392367"/>
            <a:ext cx="2279409" cy="2902894"/>
          </a:xfrm>
          <a:prstGeom prst="rect">
            <a:avLst/>
          </a:prstGeom>
          <a:solidFill>
            <a:srgbClr val="FFCC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60485E-91B2-4661-A3F2-A3C1ECB2B169}"/>
              </a:ext>
            </a:extLst>
          </p:cNvPr>
          <p:cNvSpPr/>
          <p:nvPr/>
        </p:nvSpPr>
        <p:spPr>
          <a:xfrm>
            <a:off x="5280769" y="392367"/>
            <a:ext cx="2279409" cy="2902894"/>
          </a:xfrm>
          <a:prstGeom prst="rect">
            <a:avLst/>
          </a:prstGeom>
          <a:solidFill>
            <a:srgbClr val="F9E7C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91671A-AD11-45AF-A2F4-126F925400A8}"/>
              </a:ext>
            </a:extLst>
          </p:cNvPr>
          <p:cNvSpPr/>
          <p:nvPr/>
        </p:nvSpPr>
        <p:spPr>
          <a:xfrm>
            <a:off x="284291" y="3594980"/>
            <a:ext cx="3373309" cy="2902894"/>
          </a:xfrm>
          <a:prstGeom prst="rect">
            <a:avLst/>
          </a:prstGeom>
          <a:solidFill>
            <a:srgbClr val="FEFC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A58C52-1D6D-4D59-9963-873349545D4A}"/>
              </a:ext>
            </a:extLst>
          </p:cNvPr>
          <p:cNvSpPr/>
          <p:nvPr/>
        </p:nvSpPr>
        <p:spPr>
          <a:xfrm>
            <a:off x="3958269" y="3594980"/>
            <a:ext cx="3601909" cy="2902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1E1494-0216-4EB0-A56D-5851E8E936A6}"/>
              </a:ext>
            </a:extLst>
          </p:cNvPr>
          <p:cNvSpPr/>
          <p:nvPr/>
        </p:nvSpPr>
        <p:spPr>
          <a:xfrm>
            <a:off x="284291" y="6797593"/>
            <a:ext cx="2279409" cy="2902894"/>
          </a:xfrm>
          <a:prstGeom prst="rect">
            <a:avLst/>
          </a:prstGeom>
          <a:solidFill>
            <a:srgbClr val="E6FEC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BB5D0B-7768-43DB-B1FD-542A16E02FF4}"/>
              </a:ext>
            </a:extLst>
          </p:cNvPr>
          <p:cNvSpPr/>
          <p:nvPr/>
        </p:nvSpPr>
        <p:spPr>
          <a:xfrm>
            <a:off x="2782530" y="6797593"/>
            <a:ext cx="2279409" cy="2902894"/>
          </a:xfrm>
          <a:prstGeom prst="rect">
            <a:avLst/>
          </a:prstGeom>
          <a:solidFill>
            <a:srgbClr val="FBE1B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7E02B0-B823-4958-BB89-9AE2EC46D57D}"/>
              </a:ext>
            </a:extLst>
          </p:cNvPr>
          <p:cNvSpPr/>
          <p:nvPr/>
        </p:nvSpPr>
        <p:spPr>
          <a:xfrm>
            <a:off x="5280769" y="6797593"/>
            <a:ext cx="2279409" cy="2902894"/>
          </a:xfrm>
          <a:prstGeom prst="rect">
            <a:avLst/>
          </a:prstGeom>
          <a:solidFill>
            <a:srgbClr val="DAF1F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29D04A-CB85-4343-BD49-52D36B78AC50}"/>
              </a:ext>
            </a:extLst>
          </p:cNvPr>
          <p:cNvSpPr txBox="1"/>
          <p:nvPr/>
        </p:nvSpPr>
        <p:spPr>
          <a:xfrm>
            <a:off x="2611041" y="2752622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3CB71F-ABDD-4961-A3F6-23B662120046}"/>
              </a:ext>
            </a:extLst>
          </p:cNvPr>
          <p:cNvSpPr txBox="1"/>
          <p:nvPr/>
        </p:nvSpPr>
        <p:spPr>
          <a:xfrm>
            <a:off x="5145314" y="2752621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95E26E-AE39-47F0-AF25-522ABF6DDC30}"/>
              </a:ext>
            </a:extLst>
          </p:cNvPr>
          <p:cNvSpPr txBox="1"/>
          <p:nvPr/>
        </p:nvSpPr>
        <p:spPr>
          <a:xfrm>
            <a:off x="284291" y="5928671"/>
            <a:ext cx="337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094350-A603-4025-BDF0-1F9410FF1CD2}"/>
              </a:ext>
            </a:extLst>
          </p:cNvPr>
          <p:cNvSpPr txBox="1"/>
          <p:nvPr/>
        </p:nvSpPr>
        <p:spPr>
          <a:xfrm>
            <a:off x="4072568" y="5928671"/>
            <a:ext cx="3373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24A6B1-1DD0-4C05-9153-A2DE856DEFCF}"/>
              </a:ext>
            </a:extLst>
          </p:cNvPr>
          <p:cNvSpPr txBox="1"/>
          <p:nvPr/>
        </p:nvSpPr>
        <p:spPr>
          <a:xfrm>
            <a:off x="142654" y="9083753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C34357-BE9C-4EC0-8078-05AB45615148}"/>
              </a:ext>
            </a:extLst>
          </p:cNvPr>
          <p:cNvSpPr txBox="1"/>
          <p:nvPr/>
        </p:nvSpPr>
        <p:spPr>
          <a:xfrm>
            <a:off x="2683110" y="9083753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FAA7408-B278-472F-A2D8-91BC482EE3BE}"/>
              </a:ext>
            </a:extLst>
          </p:cNvPr>
          <p:cNvSpPr txBox="1"/>
          <p:nvPr/>
        </p:nvSpPr>
        <p:spPr>
          <a:xfrm>
            <a:off x="5145314" y="9083753"/>
            <a:ext cx="2550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68885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>
            <a:extLst>
              <a:ext uri="{FF2B5EF4-FFF2-40B4-BE49-F238E27FC236}">
                <a16:creationId xmlns:a16="http://schemas.microsoft.com/office/drawing/2014/main" id="{CCECE0F1-2D21-4D45-8532-61141FABE63E}"/>
              </a:ext>
            </a:extLst>
          </p:cNvPr>
          <p:cNvSpPr/>
          <p:nvPr/>
        </p:nvSpPr>
        <p:spPr>
          <a:xfrm rot="5400000">
            <a:off x="2762797" y="-2214154"/>
            <a:ext cx="2246808" cy="7772402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CB6540-25C1-4F3C-88CD-095BFB929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23851"/>
            <a:ext cx="7772399" cy="1045028"/>
          </a:xfrm>
        </p:spPr>
        <p:txBody>
          <a:bodyPr>
            <a:prstTxWarp prst="textArchUp">
              <a:avLst>
                <a:gd name="adj" fmla="val 10640725"/>
              </a:avLst>
            </a:prstTxWarp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6000" b="1" dirty="0">
                <a:ln w="57150">
                  <a:noFill/>
                </a:ln>
                <a:solidFill>
                  <a:srgbClr val="FF2525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Super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114BC-5C97-48BB-934B-44F39B067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761" y="1867987"/>
            <a:ext cx="5829300" cy="673674"/>
          </a:xfrm>
        </p:spPr>
        <p:txBody>
          <a:bodyPr>
            <a:normAutofit/>
          </a:bodyPr>
          <a:lstStyle/>
          <a:p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Add Author or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43660B-2751-4ABB-BE8D-1D5EAE670777}"/>
              </a:ext>
            </a:extLst>
          </p:cNvPr>
          <p:cNvSpPr/>
          <p:nvPr/>
        </p:nvSpPr>
        <p:spPr>
          <a:xfrm>
            <a:off x="444137" y="3069768"/>
            <a:ext cx="3291840" cy="46360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44137" y="7032117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3956411" y="4097380"/>
            <a:ext cx="3291840" cy="4636022"/>
          </a:xfrm>
          <a:prstGeom prst="rect">
            <a:avLst/>
          </a:prstGeom>
          <a:solidFill>
            <a:srgbClr val="FF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3886199" y="8172884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95101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43660B-2751-4ABB-BE8D-1D5EAE670777}"/>
              </a:ext>
            </a:extLst>
          </p:cNvPr>
          <p:cNvSpPr/>
          <p:nvPr/>
        </p:nvSpPr>
        <p:spPr>
          <a:xfrm>
            <a:off x="431889" y="1621087"/>
            <a:ext cx="6908617" cy="6543198"/>
          </a:xfrm>
          <a:prstGeom prst="rect">
            <a:avLst/>
          </a:prstGeom>
          <a:solidFill>
            <a:srgbClr val="DAF1F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31890" y="7545867"/>
            <a:ext cx="69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23509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43660B-2751-4ABB-BE8D-1D5EAE670777}"/>
              </a:ext>
            </a:extLst>
          </p:cNvPr>
          <p:cNvSpPr/>
          <p:nvPr/>
        </p:nvSpPr>
        <p:spPr>
          <a:xfrm>
            <a:off x="431890" y="497682"/>
            <a:ext cx="6908617" cy="4348639"/>
          </a:xfrm>
          <a:prstGeom prst="rect">
            <a:avLst/>
          </a:prstGeom>
          <a:solidFill>
            <a:srgbClr val="FED8C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31890" y="4149524"/>
            <a:ext cx="69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431890" y="5225141"/>
            <a:ext cx="6908617" cy="4348639"/>
          </a:xfrm>
          <a:prstGeom prst="rect">
            <a:avLst/>
          </a:prstGeom>
          <a:solidFill>
            <a:srgbClr val="EBDEF2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431890" y="8930529"/>
            <a:ext cx="690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54231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43660B-2751-4ABB-BE8D-1D5EAE670777}"/>
              </a:ext>
            </a:extLst>
          </p:cNvPr>
          <p:cNvSpPr/>
          <p:nvPr/>
        </p:nvSpPr>
        <p:spPr>
          <a:xfrm>
            <a:off x="431890" y="497682"/>
            <a:ext cx="4754063" cy="4348639"/>
          </a:xfrm>
          <a:prstGeom prst="rect">
            <a:avLst/>
          </a:prstGeom>
          <a:solidFill>
            <a:srgbClr val="CC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31890" y="4149524"/>
            <a:ext cx="4754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2586444" y="5329644"/>
            <a:ext cx="4754063" cy="4348639"/>
          </a:xfrm>
          <a:prstGeom prst="rect">
            <a:avLst/>
          </a:prstGeom>
          <a:solidFill>
            <a:srgbClr val="FBE1B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2586444" y="8930529"/>
            <a:ext cx="4754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401867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4036423" y="1005458"/>
            <a:ext cx="3291840" cy="3726237"/>
          </a:xfrm>
          <a:prstGeom prst="rect">
            <a:avLst/>
          </a:prstGeom>
          <a:solidFill>
            <a:srgbClr val="FF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97B80C-9A92-4583-A92B-4BDCD13E37F1}"/>
              </a:ext>
            </a:extLst>
          </p:cNvPr>
          <p:cNvSpPr/>
          <p:nvPr/>
        </p:nvSpPr>
        <p:spPr>
          <a:xfrm>
            <a:off x="444137" y="1005459"/>
            <a:ext cx="3291840" cy="8047481"/>
          </a:xfrm>
          <a:prstGeom prst="rect">
            <a:avLst/>
          </a:prstGeom>
          <a:solidFill>
            <a:srgbClr val="CC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0788CA-0D91-4CFB-BE28-1EBC28B296DE}"/>
              </a:ext>
            </a:extLst>
          </p:cNvPr>
          <p:cNvSpPr/>
          <p:nvPr/>
        </p:nvSpPr>
        <p:spPr>
          <a:xfrm>
            <a:off x="4036423" y="5326703"/>
            <a:ext cx="3291840" cy="372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4036421" y="8421078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4036422" y="41321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444136" y="8421077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576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1C338BC-263D-4847-BBFC-5E775231E35F}"/>
              </a:ext>
            </a:extLst>
          </p:cNvPr>
          <p:cNvSpPr/>
          <p:nvPr/>
        </p:nvSpPr>
        <p:spPr>
          <a:xfrm>
            <a:off x="581297" y="414025"/>
            <a:ext cx="3291840" cy="2968323"/>
          </a:xfrm>
          <a:prstGeom prst="rect">
            <a:avLst/>
          </a:prstGeom>
          <a:solidFill>
            <a:srgbClr val="FBE1BB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BF3EAE-DD81-4CAD-B155-7E25E59E0259}"/>
              </a:ext>
            </a:extLst>
          </p:cNvPr>
          <p:cNvSpPr/>
          <p:nvPr/>
        </p:nvSpPr>
        <p:spPr>
          <a:xfrm>
            <a:off x="3886200" y="6711254"/>
            <a:ext cx="3291840" cy="2968323"/>
          </a:xfrm>
          <a:prstGeom prst="rect">
            <a:avLst/>
          </a:prstGeom>
          <a:solidFill>
            <a:srgbClr val="E6FEC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AA67B-80DE-4B1B-B524-B9789B547A49}"/>
              </a:ext>
            </a:extLst>
          </p:cNvPr>
          <p:cNvSpPr/>
          <p:nvPr/>
        </p:nvSpPr>
        <p:spPr>
          <a:xfrm>
            <a:off x="2240280" y="3554397"/>
            <a:ext cx="3291840" cy="2968323"/>
          </a:xfrm>
          <a:prstGeom prst="rect">
            <a:avLst/>
          </a:prstGeom>
          <a:solidFill>
            <a:srgbClr val="FAE2FE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581296" y="2732149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4DFB63-F489-43F3-9EDF-0C1305261695}"/>
              </a:ext>
            </a:extLst>
          </p:cNvPr>
          <p:cNvSpPr txBox="1"/>
          <p:nvPr/>
        </p:nvSpPr>
        <p:spPr>
          <a:xfrm>
            <a:off x="3886200" y="907634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18667C-4735-4717-9D31-8B67A2D3F0B1}"/>
              </a:ext>
            </a:extLst>
          </p:cNvPr>
          <p:cNvSpPr txBox="1"/>
          <p:nvPr/>
        </p:nvSpPr>
        <p:spPr>
          <a:xfrm>
            <a:off x="2240280" y="5924490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5089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A08EDC4-5CF8-48FB-AE1C-DB81087E00F3}"/>
              </a:ext>
            </a:extLst>
          </p:cNvPr>
          <p:cNvSpPr/>
          <p:nvPr/>
        </p:nvSpPr>
        <p:spPr>
          <a:xfrm>
            <a:off x="437665" y="441195"/>
            <a:ext cx="6897069" cy="6056680"/>
          </a:xfrm>
          <a:prstGeom prst="rect">
            <a:avLst/>
          </a:prstGeom>
          <a:solidFill>
            <a:srgbClr val="FEFC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0" name="Parallelogram 1">
            <a:extLst>
              <a:ext uri="{FF2B5EF4-FFF2-40B4-BE49-F238E27FC236}">
                <a16:creationId xmlns:a16="http://schemas.microsoft.com/office/drawing/2014/main" id="{0E9BCDB6-341E-49DF-BF27-7396218CDEC2}"/>
              </a:ext>
            </a:extLst>
          </p:cNvPr>
          <p:cNvSpPr/>
          <p:nvPr/>
        </p:nvSpPr>
        <p:spPr>
          <a:xfrm rot="10800000">
            <a:off x="3592227" y="6797589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AE2FE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>
            <a:extLst>
              <a:ext uri="{FF2B5EF4-FFF2-40B4-BE49-F238E27FC236}">
                <a16:creationId xmlns:a16="http://schemas.microsoft.com/office/drawing/2014/main" id="{8DC9EFCA-8AE8-4A04-A20A-82F4D8E52E51}"/>
              </a:ext>
            </a:extLst>
          </p:cNvPr>
          <p:cNvSpPr/>
          <p:nvPr/>
        </p:nvSpPr>
        <p:spPr>
          <a:xfrm>
            <a:off x="437665" y="6797590"/>
            <a:ext cx="3742507" cy="2924371"/>
          </a:xfrm>
          <a:custGeom>
            <a:avLst/>
            <a:gdLst>
              <a:gd name="connsiteX0" fmla="*/ 0 w 3154561"/>
              <a:gd name="connsiteY0" fmla="*/ 4334156 h 4334156"/>
              <a:gd name="connsiteX1" fmla="*/ 893151 w 3154561"/>
              <a:gd name="connsiteY1" fmla="*/ 0 h 4334156"/>
              <a:gd name="connsiteX2" fmla="*/ 3154561 w 3154561"/>
              <a:gd name="connsiteY2" fmla="*/ 0 h 4334156"/>
              <a:gd name="connsiteX3" fmla="*/ 2261410 w 3154561"/>
              <a:gd name="connsiteY3" fmla="*/ 4334156 h 4334156"/>
              <a:gd name="connsiteX4" fmla="*/ 0 w 3154561"/>
              <a:gd name="connsiteY4" fmla="*/ 4334156 h 4334156"/>
              <a:gd name="connsiteX0" fmla="*/ 596014 w 3750575"/>
              <a:gd name="connsiteY0" fmla="*/ 4347219 h 4347219"/>
              <a:gd name="connsiteX1" fmla="*/ 0 w 3750575"/>
              <a:gd name="connsiteY1" fmla="*/ 0 h 4347219"/>
              <a:gd name="connsiteX2" fmla="*/ 3750575 w 3750575"/>
              <a:gd name="connsiteY2" fmla="*/ 13063 h 4347219"/>
              <a:gd name="connsiteX3" fmla="*/ 2857424 w 3750575"/>
              <a:gd name="connsiteY3" fmla="*/ 4347219 h 4347219"/>
              <a:gd name="connsiteX4" fmla="*/ 596014 w 3750575"/>
              <a:gd name="connsiteY4" fmla="*/ 4347219 h 4347219"/>
              <a:gd name="connsiteX0" fmla="*/ 0 w 3755452"/>
              <a:gd name="connsiteY0" fmla="*/ 4360281 h 4360281"/>
              <a:gd name="connsiteX1" fmla="*/ 4877 w 3755452"/>
              <a:gd name="connsiteY1" fmla="*/ 0 h 4360281"/>
              <a:gd name="connsiteX2" fmla="*/ 3755452 w 3755452"/>
              <a:gd name="connsiteY2" fmla="*/ 13063 h 4360281"/>
              <a:gd name="connsiteX3" fmla="*/ 2862301 w 3755452"/>
              <a:gd name="connsiteY3" fmla="*/ 4347219 h 4360281"/>
              <a:gd name="connsiteX4" fmla="*/ 0 w 3755452"/>
              <a:gd name="connsiteY4" fmla="*/ 4360281 h 436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5452" h="4360281">
                <a:moveTo>
                  <a:pt x="0" y="4360281"/>
                </a:moveTo>
                <a:cubicBezTo>
                  <a:pt x="1626" y="2906854"/>
                  <a:pt x="3251" y="1453427"/>
                  <a:pt x="4877" y="0"/>
                </a:cubicBezTo>
                <a:lnTo>
                  <a:pt x="3755452" y="13063"/>
                </a:lnTo>
                <a:lnTo>
                  <a:pt x="2862301" y="4347219"/>
                </a:lnTo>
                <a:lnTo>
                  <a:pt x="0" y="4360281"/>
                </a:lnTo>
                <a:close/>
              </a:path>
            </a:pathLst>
          </a:custGeom>
          <a:solidFill>
            <a:srgbClr val="FFCCCC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3817559" y="9143645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235068" y="9143646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5C19AE-E800-4DD2-870B-0BF7DC48343F}"/>
              </a:ext>
            </a:extLst>
          </p:cNvPr>
          <p:cNvSpPr txBox="1"/>
          <p:nvPr/>
        </p:nvSpPr>
        <p:spPr>
          <a:xfrm>
            <a:off x="449941" y="5805377"/>
            <a:ext cx="6872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88084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D7DFAD8-6897-41EF-B95E-9C424F999E85}"/>
              </a:ext>
            </a:extLst>
          </p:cNvPr>
          <p:cNvSpPr/>
          <p:nvPr/>
        </p:nvSpPr>
        <p:spPr>
          <a:xfrm>
            <a:off x="4036423" y="397540"/>
            <a:ext cx="3291840" cy="4334156"/>
          </a:xfrm>
          <a:prstGeom prst="rect">
            <a:avLst/>
          </a:prstGeom>
          <a:solidFill>
            <a:srgbClr val="FF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97B80C-9A92-4583-A92B-4BDCD13E37F1}"/>
              </a:ext>
            </a:extLst>
          </p:cNvPr>
          <p:cNvSpPr/>
          <p:nvPr/>
        </p:nvSpPr>
        <p:spPr>
          <a:xfrm>
            <a:off x="444136" y="5326704"/>
            <a:ext cx="3291840" cy="4334156"/>
          </a:xfrm>
          <a:prstGeom prst="rect">
            <a:avLst/>
          </a:prstGeom>
          <a:solidFill>
            <a:srgbClr val="CCFF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C338BC-263D-4847-BBFC-5E775231E35F}"/>
              </a:ext>
            </a:extLst>
          </p:cNvPr>
          <p:cNvSpPr/>
          <p:nvPr/>
        </p:nvSpPr>
        <p:spPr>
          <a:xfrm>
            <a:off x="444137" y="397540"/>
            <a:ext cx="3291840" cy="4334156"/>
          </a:xfrm>
          <a:prstGeom prst="rect">
            <a:avLst/>
          </a:prstGeom>
          <a:solidFill>
            <a:srgbClr val="FFCCCC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6A26E-29EA-471B-B969-8354118629E1}"/>
              </a:ext>
            </a:extLst>
          </p:cNvPr>
          <p:cNvSpPr txBox="1"/>
          <p:nvPr/>
        </p:nvSpPr>
        <p:spPr>
          <a:xfrm>
            <a:off x="444135" y="41321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0788CA-0D91-4CFB-BE28-1EBC28B296DE}"/>
              </a:ext>
            </a:extLst>
          </p:cNvPr>
          <p:cNvSpPr/>
          <p:nvPr/>
        </p:nvSpPr>
        <p:spPr>
          <a:xfrm>
            <a:off x="4036423" y="5326704"/>
            <a:ext cx="3291840" cy="43341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BA5B3-C2EF-46DB-AC46-BF895AE03B7A}"/>
              </a:ext>
            </a:extLst>
          </p:cNvPr>
          <p:cNvSpPr txBox="1"/>
          <p:nvPr/>
        </p:nvSpPr>
        <p:spPr>
          <a:xfrm>
            <a:off x="4036421" y="9100347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6C202E-892A-4F4B-A6B2-98FE59778DF3}"/>
              </a:ext>
            </a:extLst>
          </p:cNvPr>
          <p:cNvSpPr txBox="1"/>
          <p:nvPr/>
        </p:nvSpPr>
        <p:spPr>
          <a:xfrm>
            <a:off x="4036422" y="4132163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CDE95-F106-494E-A952-0BF41741DEE2}"/>
              </a:ext>
            </a:extLst>
          </p:cNvPr>
          <p:cNvSpPr txBox="1"/>
          <p:nvPr/>
        </p:nvSpPr>
        <p:spPr>
          <a:xfrm>
            <a:off x="444135" y="9100346"/>
            <a:ext cx="3291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Rounded MT Bold" panose="020F070403050403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36487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185</Words>
  <Application>Microsoft Office PowerPoint</Application>
  <PresentationFormat>Custom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Calibri Light</vt:lpstr>
      <vt:lpstr>Office Theme</vt:lpstr>
      <vt:lpstr>Super Title Here</vt:lpstr>
      <vt:lpstr>Super Title 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Title Here</dc:title>
  <dc:creator>Lori Binko</dc:creator>
  <cp:lastModifiedBy>Lori Binko</cp:lastModifiedBy>
  <cp:revision>7</cp:revision>
  <dcterms:created xsi:type="dcterms:W3CDTF">2020-05-19T01:14:13Z</dcterms:created>
  <dcterms:modified xsi:type="dcterms:W3CDTF">2020-05-19T03:05:22Z</dcterms:modified>
</cp:coreProperties>
</file>