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65" r:id="rId4"/>
    <p:sldId id="264" r:id="rId5"/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73152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17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8640" y="1646133"/>
            <a:ext cx="6217920" cy="3501813"/>
          </a:xfrm>
        </p:spPr>
        <p:txBody>
          <a:bodyPr anchor="b"/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282989"/>
            <a:ext cx="5486400" cy="2428451"/>
          </a:xfrm>
        </p:spPr>
        <p:txBody>
          <a:bodyPr/>
          <a:lstStyle>
            <a:lvl1pPr marL="0" indent="0" algn="ctr">
              <a:buNone/>
              <a:defRPr sz="1920"/>
            </a:lvl1pPr>
            <a:lvl2pPr marL="365760" indent="0" algn="ctr">
              <a:buNone/>
              <a:defRPr sz="1600"/>
            </a:lvl2pPr>
            <a:lvl3pPr marL="731520" indent="0" algn="ctr">
              <a:buNone/>
              <a:defRPr sz="1440"/>
            </a:lvl3pPr>
            <a:lvl4pPr marL="1097280" indent="0" algn="ctr">
              <a:buNone/>
              <a:defRPr sz="1280"/>
            </a:lvl4pPr>
            <a:lvl5pPr marL="1463040" indent="0" algn="ctr">
              <a:buNone/>
              <a:defRPr sz="1280"/>
            </a:lvl5pPr>
            <a:lvl6pPr marL="1828800" indent="0" algn="ctr">
              <a:buNone/>
              <a:defRPr sz="1280"/>
            </a:lvl6pPr>
            <a:lvl7pPr marL="2194560" indent="0" algn="ctr">
              <a:buNone/>
              <a:defRPr sz="1280"/>
            </a:lvl7pPr>
            <a:lvl8pPr marL="2560320" indent="0" algn="ctr">
              <a:buNone/>
              <a:defRPr sz="1280"/>
            </a:lvl8pPr>
            <a:lvl9pPr marL="2926080" indent="0" algn="ctr">
              <a:buNone/>
              <a:defRPr sz="128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BFA16-F77B-45F0-AE3E-711D5205BB67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8760-8E66-4589-A394-4075265B0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508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BFA16-F77B-45F0-AE3E-711D5205BB67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8760-8E66-4589-A394-4075265B0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518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34940" y="535517"/>
            <a:ext cx="1577340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5517"/>
            <a:ext cx="4640580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BFA16-F77B-45F0-AE3E-711D5205BB67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8760-8E66-4589-A394-4075265B0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543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BFA16-F77B-45F0-AE3E-711D5205BB67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8760-8E66-4589-A394-4075265B0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653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110" y="2507618"/>
            <a:ext cx="6309360" cy="4184014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9110" y="6731215"/>
            <a:ext cx="6309360" cy="2200274"/>
          </a:xfrm>
        </p:spPr>
        <p:txBody>
          <a:bodyPr/>
          <a:lstStyle>
            <a:lvl1pPr marL="0" indent="0">
              <a:buNone/>
              <a:defRPr sz="1920">
                <a:solidFill>
                  <a:schemeClr val="tx1"/>
                </a:solidFill>
              </a:defRPr>
            </a:lvl1pPr>
            <a:lvl2pPr marL="3657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7315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3pPr>
            <a:lvl4pPr marL="10972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4pPr>
            <a:lvl5pPr marL="146304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5pPr>
            <a:lvl6pPr marL="182880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6pPr>
            <a:lvl7pPr marL="219456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7pPr>
            <a:lvl8pPr marL="256032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8pPr>
            <a:lvl9pPr marL="2926080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BFA16-F77B-45F0-AE3E-711D5205BB67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8760-8E66-4589-A394-4075265B0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673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2677584"/>
            <a:ext cx="310896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03320" y="2677584"/>
            <a:ext cx="310896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BFA16-F77B-45F0-AE3E-711D5205BB67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8760-8E66-4589-A394-4075265B0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1206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535519"/>
            <a:ext cx="6309360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874" y="2465706"/>
            <a:ext cx="3094672" cy="1208404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874" y="3674110"/>
            <a:ext cx="309467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03320" y="2465706"/>
            <a:ext cx="3109913" cy="1208404"/>
          </a:xfrm>
        </p:spPr>
        <p:txBody>
          <a:bodyPr anchor="b"/>
          <a:lstStyle>
            <a:lvl1pPr marL="0" indent="0">
              <a:buNone/>
              <a:defRPr sz="1920" b="1"/>
            </a:lvl1pPr>
            <a:lvl2pPr marL="365760" indent="0">
              <a:buNone/>
              <a:defRPr sz="1600" b="1"/>
            </a:lvl2pPr>
            <a:lvl3pPr marL="731520" indent="0">
              <a:buNone/>
              <a:defRPr sz="1440" b="1"/>
            </a:lvl3pPr>
            <a:lvl4pPr marL="1097280" indent="0">
              <a:buNone/>
              <a:defRPr sz="1280" b="1"/>
            </a:lvl4pPr>
            <a:lvl5pPr marL="1463040" indent="0">
              <a:buNone/>
              <a:defRPr sz="1280" b="1"/>
            </a:lvl5pPr>
            <a:lvl6pPr marL="1828800" indent="0">
              <a:buNone/>
              <a:defRPr sz="1280" b="1"/>
            </a:lvl6pPr>
            <a:lvl7pPr marL="2194560" indent="0">
              <a:buNone/>
              <a:defRPr sz="1280" b="1"/>
            </a:lvl7pPr>
            <a:lvl8pPr marL="2560320" indent="0">
              <a:buNone/>
              <a:defRPr sz="1280" b="1"/>
            </a:lvl8pPr>
            <a:lvl9pPr marL="2926080" indent="0">
              <a:buNone/>
              <a:defRPr sz="128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03320" y="3674110"/>
            <a:ext cx="3109913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BFA16-F77B-45F0-AE3E-711D5205BB67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8760-8E66-4589-A394-4075265B0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43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BFA16-F77B-45F0-AE3E-711D5205BB67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8760-8E66-4589-A394-4075265B0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955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BFA16-F77B-45F0-AE3E-711D5205BB67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8760-8E66-4589-A394-4075265B0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690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9913" y="1448226"/>
            <a:ext cx="3703320" cy="7147983"/>
          </a:xfrm>
        </p:spPr>
        <p:txBody>
          <a:bodyPr/>
          <a:lstStyle>
            <a:lvl1pPr>
              <a:defRPr sz="2560"/>
            </a:lvl1pPr>
            <a:lvl2pPr>
              <a:defRPr sz="2240"/>
            </a:lvl2pPr>
            <a:lvl3pPr>
              <a:defRPr sz="192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017520"/>
            <a:ext cx="2359342" cy="5590329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BFA16-F77B-45F0-AE3E-711D5205BB67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8760-8E66-4589-A394-4075265B0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089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873" y="670560"/>
            <a:ext cx="2359342" cy="2346960"/>
          </a:xfrm>
        </p:spPr>
        <p:txBody>
          <a:bodyPr anchor="b"/>
          <a:lstStyle>
            <a:lvl1pPr>
              <a:defRPr sz="256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09913" y="1448226"/>
            <a:ext cx="3703320" cy="7147983"/>
          </a:xfrm>
        </p:spPr>
        <p:txBody>
          <a:bodyPr anchor="t"/>
          <a:lstStyle>
            <a:lvl1pPr marL="0" indent="0">
              <a:buNone/>
              <a:defRPr sz="2560"/>
            </a:lvl1pPr>
            <a:lvl2pPr marL="365760" indent="0">
              <a:buNone/>
              <a:defRPr sz="2240"/>
            </a:lvl2pPr>
            <a:lvl3pPr marL="731520" indent="0">
              <a:buNone/>
              <a:defRPr sz="1920"/>
            </a:lvl3pPr>
            <a:lvl4pPr marL="1097280" indent="0">
              <a:buNone/>
              <a:defRPr sz="1600"/>
            </a:lvl4pPr>
            <a:lvl5pPr marL="1463040" indent="0">
              <a:buNone/>
              <a:defRPr sz="1600"/>
            </a:lvl5pPr>
            <a:lvl6pPr marL="1828800" indent="0">
              <a:buNone/>
              <a:defRPr sz="1600"/>
            </a:lvl6pPr>
            <a:lvl7pPr marL="2194560" indent="0">
              <a:buNone/>
              <a:defRPr sz="1600"/>
            </a:lvl7pPr>
            <a:lvl8pPr marL="2560320" indent="0">
              <a:buNone/>
              <a:defRPr sz="1600"/>
            </a:lvl8pPr>
            <a:lvl9pPr marL="292608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873" y="3017520"/>
            <a:ext cx="2359342" cy="5590329"/>
          </a:xfrm>
        </p:spPr>
        <p:txBody>
          <a:bodyPr/>
          <a:lstStyle>
            <a:lvl1pPr marL="0" indent="0">
              <a:buNone/>
              <a:defRPr sz="1280"/>
            </a:lvl1pPr>
            <a:lvl2pPr marL="365760" indent="0">
              <a:buNone/>
              <a:defRPr sz="1120"/>
            </a:lvl2pPr>
            <a:lvl3pPr marL="731520" indent="0">
              <a:buNone/>
              <a:defRPr sz="960"/>
            </a:lvl3pPr>
            <a:lvl4pPr marL="1097280" indent="0">
              <a:buNone/>
              <a:defRPr sz="800"/>
            </a:lvl4pPr>
            <a:lvl5pPr marL="1463040" indent="0">
              <a:buNone/>
              <a:defRPr sz="800"/>
            </a:lvl5pPr>
            <a:lvl6pPr marL="1828800" indent="0">
              <a:buNone/>
              <a:defRPr sz="800"/>
            </a:lvl6pPr>
            <a:lvl7pPr marL="2194560" indent="0">
              <a:buNone/>
              <a:defRPr sz="800"/>
            </a:lvl7pPr>
            <a:lvl8pPr marL="2560320" indent="0">
              <a:buNone/>
              <a:defRPr sz="800"/>
            </a:lvl8pPr>
            <a:lvl9pPr marL="2926080" indent="0">
              <a:buNone/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BFA16-F77B-45F0-AE3E-711D5205BB67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098760-8E66-4589-A394-4075265B0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48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2920" y="535519"/>
            <a:ext cx="630936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2677584"/>
            <a:ext cx="630936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2920" y="9322649"/>
            <a:ext cx="164592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BFA16-F77B-45F0-AE3E-711D5205BB67}" type="datetimeFigureOut">
              <a:rPr lang="en-US" smtClean="0"/>
              <a:t>5/17/2020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3160" y="9322649"/>
            <a:ext cx="24688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66360" y="9322649"/>
            <a:ext cx="164592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98760-8E66-4589-A394-4075265B0B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240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31520" rtl="0" eaLnBrk="1" latinLnBrk="0" hangingPunct="1">
        <a:lnSpc>
          <a:spcPct val="90000"/>
        </a:lnSpc>
        <a:spcBef>
          <a:spcPct val="0"/>
        </a:spcBef>
        <a:buNone/>
        <a:defRPr sz="35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731520" rtl="0" eaLnBrk="1" latinLnBrk="0" hangingPunct="1">
        <a:lnSpc>
          <a:spcPct val="90000"/>
        </a:lnSpc>
        <a:spcBef>
          <a:spcPts val="800"/>
        </a:spcBef>
        <a:buFont typeface="Arial" panose="020B0604020202020204" pitchFamily="34" charset="0"/>
        <a:buChar char="•"/>
        <a:defRPr sz="224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182880" algn="l" defTabSz="731520" rtl="0" eaLnBrk="1" latinLnBrk="0" hangingPunct="1">
        <a:lnSpc>
          <a:spcPct val="90000"/>
        </a:lnSpc>
        <a:spcBef>
          <a:spcPts val="400"/>
        </a:spcBef>
        <a:buFont typeface="Arial" panose="020B0604020202020204" pitchFamily="34" charset="0"/>
        <a:buChar char="•"/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7pPr>
      <a:lvl8pPr marL="256032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8pPr>
      <a:lvl9pPr marL="2926080" algn="l" defTabSz="731520" rtl="0" eaLnBrk="1" latinLnBrk="0" hangingPunct="1">
        <a:defRPr sz="14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2000" t="2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2833C-A706-472D-A91C-FC2D1107B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" y="561916"/>
            <a:ext cx="6217920" cy="152814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DA3845-F2D0-4AB6-AFC6-B992CCE75F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7216293"/>
            <a:ext cx="5486400" cy="817364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170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2000" t="2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5B2CD22-AC88-4F8D-AF59-877751E17044}"/>
              </a:ext>
            </a:extLst>
          </p:cNvPr>
          <p:cNvSpPr txBox="1"/>
          <p:nvPr/>
        </p:nvSpPr>
        <p:spPr>
          <a:xfrm>
            <a:off x="222069" y="2717073"/>
            <a:ext cx="68710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 text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02686FD-141D-4D63-8689-16910E219423}"/>
              </a:ext>
            </a:extLst>
          </p:cNvPr>
          <p:cNvSpPr txBox="1"/>
          <p:nvPr/>
        </p:nvSpPr>
        <p:spPr>
          <a:xfrm>
            <a:off x="222069" y="6073985"/>
            <a:ext cx="32787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 text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33D2B6-23C4-4CD1-B714-843725DDCC9D}"/>
              </a:ext>
            </a:extLst>
          </p:cNvPr>
          <p:cNvSpPr txBox="1"/>
          <p:nvPr/>
        </p:nvSpPr>
        <p:spPr>
          <a:xfrm>
            <a:off x="222069" y="9430897"/>
            <a:ext cx="32787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 text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737EA2-3473-4C33-B738-F75CA9308D08}"/>
              </a:ext>
            </a:extLst>
          </p:cNvPr>
          <p:cNvSpPr txBox="1"/>
          <p:nvPr/>
        </p:nvSpPr>
        <p:spPr>
          <a:xfrm>
            <a:off x="3814356" y="6073985"/>
            <a:ext cx="32787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 text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EFB17A3-015D-42A1-9D4D-084F39FD6E29}"/>
              </a:ext>
            </a:extLst>
          </p:cNvPr>
          <p:cNvSpPr txBox="1"/>
          <p:nvPr/>
        </p:nvSpPr>
        <p:spPr>
          <a:xfrm>
            <a:off x="3814354" y="9430897"/>
            <a:ext cx="327877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1877876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2000" t="2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BD2C183-8E98-486A-A3ED-AA0A675BB94F}"/>
              </a:ext>
            </a:extLst>
          </p:cNvPr>
          <p:cNvSpPr txBox="1"/>
          <p:nvPr/>
        </p:nvSpPr>
        <p:spPr>
          <a:xfrm>
            <a:off x="156754" y="2743200"/>
            <a:ext cx="3814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Add text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26706C-6823-4AA0-B3A6-0512F71C6D6A}"/>
              </a:ext>
            </a:extLst>
          </p:cNvPr>
          <p:cNvSpPr txBox="1"/>
          <p:nvPr/>
        </p:nvSpPr>
        <p:spPr>
          <a:xfrm>
            <a:off x="4284617" y="2743200"/>
            <a:ext cx="2686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Add text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67E099-DEF1-4C00-8983-39FDA6CF385C}"/>
              </a:ext>
            </a:extLst>
          </p:cNvPr>
          <p:cNvSpPr txBox="1"/>
          <p:nvPr/>
        </p:nvSpPr>
        <p:spPr>
          <a:xfrm>
            <a:off x="156754" y="6048103"/>
            <a:ext cx="2804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Add text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B00869-CC85-4611-A34B-DEC8AB31DB4A}"/>
              </a:ext>
            </a:extLst>
          </p:cNvPr>
          <p:cNvSpPr txBox="1"/>
          <p:nvPr/>
        </p:nvSpPr>
        <p:spPr>
          <a:xfrm>
            <a:off x="3344091" y="6048103"/>
            <a:ext cx="3814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Add text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59EE54C-1FEC-4EEC-B001-34B5F7BA6998}"/>
              </a:ext>
            </a:extLst>
          </p:cNvPr>
          <p:cNvSpPr txBox="1"/>
          <p:nvPr/>
        </p:nvSpPr>
        <p:spPr>
          <a:xfrm>
            <a:off x="156754" y="9353006"/>
            <a:ext cx="38143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Add text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5619723-70E9-480A-A043-03E6875D2405}"/>
              </a:ext>
            </a:extLst>
          </p:cNvPr>
          <p:cNvSpPr txBox="1"/>
          <p:nvPr/>
        </p:nvSpPr>
        <p:spPr>
          <a:xfrm>
            <a:off x="4284617" y="9353006"/>
            <a:ext cx="2873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3258369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2000" t="2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122B0A2-09DB-413B-9A38-C07790A30387}"/>
              </a:ext>
            </a:extLst>
          </p:cNvPr>
          <p:cNvSpPr txBox="1"/>
          <p:nvPr/>
        </p:nvSpPr>
        <p:spPr>
          <a:xfrm>
            <a:off x="156755" y="2690947"/>
            <a:ext cx="21423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 text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1096FFD-37E3-4ED8-8C86-6A8B354031DB}"/>
              </a:ext>
            </a:extLst>
          </p:cNvPr>
          <p:cNvSpPr txBox="1"/>
          <p:nvPr/>
        </p:nvSpPr>
        <p:spPr>
          <a:xfrm>
            <a:off x="2586446" y="2690947"/>
            <a:ext cx="21423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 text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B273892-4EB4-49CD-8E04-1D8C6D8CE775}"/>
              </a:ext>
            </a:extLst>
          </p:cNvPr>
          <p:cNvSpPr txBox="1"/>
          <p:nvPr/>
        </p:nvSpPr>
        <p:spPr>
          <a:xfrm>
            <a:off x="5016137" y="2690947"/>
            <a:ext cx="21423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 text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CEA184-6C16-4BEB-B7A6-A79E3AD54B56}"/>
              </a:ext>
            </a:extLst>
          </p:cNvPr>
          <p:cNvSpPr txBox="1"/>
          <p:nvPr/>
        </p:nvSpPr>
        <p:spPr>
          <a:xfrm>
            <a:off x="156755" y="6008912"/>
            <a:ext cx="21423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 text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2BE9E05-EA50-4C1A-AC32-521155D781E3}"/>
              </a:ext>
            </a:extLst>
          </p:cNvPr>
          <p:cNvSpPr txBox="1"/>
          <p:nvPr/>
        </p:nvSpPr>
        <p:spPr>
          <a:xfrm>
            <a:off x="2586446" y="6008912"/>
            <a:ext cx="21423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 text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91B18B2-3C5E-46D4-9699-08986FF0B60E}"/>
              </a:ext>
            </a:extLst>
          </p:cNvPr>
          <p:cNvSpPr txBox="1"/>
          <p:nvPr/>
        </p:nvSpPr>
        <p:spPr>
          <a:xfrm>
            <a:off x="5016137" y="6008912"/>
            <a:ext cx="21423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 text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FC3EE43-4C1A-4079-A09E-DC0FE65624F3}"/>
              </a:ext>
            </a:extLst>
          </p:cNvPr>
          <p:cNvSpPr txBox="1"/>
          <p:nvPr/>
        </p:nvSpPr>
        <p:spPr>
          <a:xfrm>
            <a:off x="156755" y="9326877"/>
            <a:ext cx="32918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 text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E017EDA-66F3-433F-8CE3-D99E2538E814}"/>
              </a:ext>
            </a:extLst>
          </p:cNvPr>
          <p:cNvSpPr txBox="1"/>
          <p:nvPr/>
        </p:nvSpPr>
        <p:spPr>
          <a:xfrm>
            <a:off x="3657600" y="9326877"/>
            <a:ext cx="32918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3926584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2000" t="2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E6AAE-BC94-49E3-B921-AAC0A3BE1F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" y="274533"/>
            <a:ext cx="6217920" cy="173714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42B762-DBDF-4DB7-8138-D3BC7DE2B0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" y="7660430"/>
            <a:ext cx="3226526" cy="490794"/>
          </a:xfrm>
        </p:spPr>
        <p:txBody>
          <a:bodyPr/>
          <a:lstStyle/>
          <a:p>
            <a:r>
              <a:rPr lang="en-US" sz="1800" dirty="0"/>
              <a:t>Add text</a:t>
            </a:r>
          </a:p>
          <a:p>
            <a:endParaRPr lang="en-US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80D31B40-322D-49D2-A4C2-595AB849B35E}"/>
              </a:ext>
            </a:extLst>
          </p:cNvPr>
          <p:cNvSpPr txBox="1">
            <a:spLocks/>
          </p:cNvSpPr>
          <p:nvPr/>
        </p:nvSpPr>
        <p:spPr>
          <a:xfrm>
            <a:off x="3836125" y="8674978"/>
            <a:ext cx="3226526" cy="4907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73152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0" algn="ctr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0" algn="ctr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0" algn="ctr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2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0" algn="ctr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2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0" algn="ctr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2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0" algn="ctr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2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60320" indent="0" algn="ctr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2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0" algn="ctr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2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/>
              <a:t>Add text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7019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2000" t="2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8DB09A5-4AAE-4275-B944-E6E1E1536B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6746029"/>
            <a:ext cx="5486400" cy="778177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0630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2000" t="2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F8AB31E-5F5D-41E9-A661-E8500A0E3977}"/>
              </a:ext>
            </a:extLst>
          </p:cNvPr>
          <p:cNvSpPr txBox="1"/>
          <p:nvPr/>
        </p:nvSpPr>
        <p:spPr>
          <a:xfrm>
            <a:off x="185195" y="4328930"/>
            <a:ext cx="6944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 text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F65A6E-4253-4C3E-8745-BD150D04FD01}"/>
              </a:ext>
            </a:extLst>
          </p:cNvPr>
          <p:cNvSpPr txBox="1"/>
          <p:nvPr/>
        </p:nvSpPr>
        <p:spPr>
          <a:xfrm>
            <a:off x="185194" y="9275399"/>
            <a:ext cx="6944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228441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2000" t="2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7055C84-D633-4AEE-BA06-2B9CB070F8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817" y="6014510"/>
            <a:ext cx="6910252" cy="556108"/>
          </a:xfrm>
        </p:spPr>
        <p:txBody>
          <a:bodyPr>
            <a:normAutofit/>
          </a:bodyPr>
          <a:lstStyle/>
          <a:p>
            <a:r>
              <a:rPr lang="en-US" sz="2000" dirty="0"/>
              <a:t>Add text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BF5D1F48-8E1A-43B1-BEA9-31D06C6CE51E}"/>
              </a:ext>
            </a:extLst>
          </p:cNvPr>
          <p:cNvSpPr txBox="1">
            <a:spLocks/>
          </p:cNvSpPr>
          <p:nvPr/>
        </p:nvSpPr>
        <p:spPr>
          <a:xfrm>
            <a:off x="169817" y="9223618"/>
            <a:ext cx="6910252" cy="5561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73152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0" algn="ctr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0" algn="ctr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0" algn="ctr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2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0" algn="ctr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2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0" algn="ctr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2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0" algn="ctr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2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60320" indent="0" algn="ctr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2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0" algn="ctr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2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Add text</a:t>
            </a:r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65D2C58F-5601-4E34-A041-CF4FAC82240F}"/>
              </a:ext>
            </a:extLst>
          </p:cNvPr>
          <p:cNvSpPr txBox="1">
            <a:spLocks/>
          </p:cNvSpPr>
          <p:nvPr/>
        </p:nvSpPr>
        <p:spPr>
          <a:xfrm>
            <a:off x="169817" y="2687836"/>
            <a:ext cx="6910251" cy="5561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731520" rtl="0" eaLnBrk="1" latinLnBrk="0" hangingPunct="1">
              <a:lnSpc>
                <a:spcPct val="90000"/>
              </a:lnSpc>
              <a:spcBef>
                <a:spcPts val="800"/>
              </a:spcBef>
              <a:buFont typeface="Arial" panose="020B0604020202020204" pitchFamily="34" charset="0"/>
              <a:buNone/>
              <a:defRPr sz="19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65760" indent="0" algn="ctr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0" algn="ctr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4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0" algn="ctr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2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0" algn="ctr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2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28800" indent="0" algn="ctr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2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194560" indent="0" algn="ctr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2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60320" indent="0" algn="ctr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2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26080" indent="0" algn="ctr" defTabSz="731520" rtl="0" eaLnBrk="1" latinLnBrk="0" hangingPunct="1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None/>
              <a:defRPr sz="12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2915009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2000" t="2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1BD0895-7D17-467B-8BEE-3304E010FD0E}"/>
              </a:ext>
            </a:extLst>
          </p:cNvPr>
          <p:cNvSpPr txBox="1"/>
          <p:nvPr/>
        </p:nvSpPr>
        <p:spPr>
          <a:xfrm>
            <a:off x="2005148" y="2746772"/>
            <a:ext cx="3304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 text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84818D-12CA-43F1-8486-55ADF4E4FB43}"/>
              </a:ext>
            </a:extLst>
          </p:cNvPr>
          <p:cNvSpPr txBox="1"/>
          <p:nvPr/>
        </p:nvSpPr>
        <p:spPr>
          <a:xfrm>
            <a:off x="260098" y="9260784"/>
            <a:ext cx="3304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 text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BF5D9F-83CD-4C9C-A49D-57F6D0A34C6C}"/>
              </a:ext>
            </a:extLst>
          </p:cNvPr>
          <p:cNvSpPr txBox="1"/>
          <p:nvPr/>
        </p:nvSpPr>
        <p:spPr>
          <a:xfrm>
            <a:off x="3750199" y="9260784"/>
            <a:ext cx="33049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568286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2000" t="2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638589B8-4273-4454-A9B4-102722B881E4}"/>
              </a:ext>
            </a:extLst>
          </p:cNvPr>
          <p:cNvSpPr txBox="1"/>
          <p:nvPr/>
        </p:nvSpPr>
        <p:spPr>
          <a:xfrm>
            <a:off x="175260" y="2758440"/>
            <a:ext cx="69418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 text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8C5B9DF-9CBA-4104-BED5-CA1A1F8524A6}"/>
              </a:ext>
            </a:extLst>
          </p:cNvPr>
          <p:cNvSpPr txBox="1"/>
          <p:nvPr/>
        </p:nvSpPr>
        <p:spPr>
          <a:xfrm>
            <a:off x="186690" y="9315691"/>
            <a:ext cx="69418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 text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C7C583-226F-43EE-A8FA-B27BC07657FB}"/>
              </a:ext>
            </a:extLst>
          </p:cNvPr>
          <p:cNvSpPr txBox="1"/>
          <p:nvPr/>
        </p:nvSpPr>
        <p:spPr>
          <a:xfrm>
            <a:off x="0" y="6055295"/>
            <a:ext cx="29596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 text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463E248-7BB7-4009-8F00-E6DB1BAEE908}"/>
              </a:ext>
            </a:extLst>
          </p:cNvPr>
          <p:cNvSpPr txBox="1"/>
          <p:nvPr/>
        </p:nvSpPr>
        <p:spPr>
          <a:xfrm>
            <a:off x="3748703" y="6055295"/>
            <a:ext cx="295969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1113169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2000" t="2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BB94625-AA0C-4DA8-BEED-EBF3910E425E}"/>
              </a:ext>
            </a:extLst>
          </p:cNvPr>
          <p:cNvSpPr txBox="1"/>
          <p:nvPr/>
        </p:nvSpPr>
        <p:spPr>
          <a:xfrm>
            <a:off x="222069" y="4219303"/>
            <a:ext cx="3291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 text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79D7221-5956-4646-9C04-8A0EEBDC7C05}"/>
              </a:ext>
            </a:extLst>
          </p:cNvPr>
          <p:cNvSpPr txBox="1"/>
          <p:nvPr/>
        </p:nvSpPr>
        <p:spPr>
          <a:xfrm>
            <a:off x="3801291" y="4219303"/>
            <a:ext cx="3291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 text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A7550A-7EDD-4C27-A48B-65A0ED779334}"/>
              </a:ext>
            </a:extLst>
          </p:cNvPr>
          <p:cNvSpPr txBox="1"/>
          <p:nvPr/>
        </p:nvSpPr>
        <p:spPr>
          <a:xfrm>
            <a:off x="222069" y="9183188"/>
            <a:ext cx="3291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 text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A9CA305-4802-4C3E-BF22-D4CEF5220BCD}"/>
              </a:ext>
            </a:extLst>
          </p:cNvPr>
          <p:cNvSpPr txBox="1"/>
          <p:nvPr/>
        </p:nvSpPr>
        <p:spPr>
          <a:xfrm>
            <a:off x="3801291" y="9183188"/>
            <a:ext cx="3291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31190999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2000" t="2000" r="2000" b="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0BA5BFE-03F3-4CFA-B721-3D2B08920575}"/>
              </a:ext>
            </a:extLst>
          </p:cNvPr>
          <p:cNvSpPr txBox="1"/>
          <p:nvPr/>
        </p:nvSpPr>
        <p:spPr>
          <a:xfrm>
            <a:off x="209007" y="2808514"/>
            <a:ext cx="37882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 text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BB7653-58C5-4E9B-92AE-F750038BA2E9}"/>
              </a:ext>
            </a:extLst>
          </p:cNvPr>
          <p:cNvSpPr txBox="1"/>
          <p:nvPr/>
        </p:nvSpPr>
        <p:spPr>
          <a:xfrm>
            <a:off x="3814354" y="6030685"/>
            <a:ext cx="3291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 text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47D69A3-0A2F-4856-90B7-3F1ACBD073F9}"/>
              </a:ext>
            </a:extLst>
          </p:cNvPr>
          <p:cNvSpPr txBox="1"/>
          <p:nvPr/>
        </p:nvSpPr>
        <p:spPr>
          <a:xfrm>
            <a:off x="209007" y="6030685"/>
            <a:ext cx="32918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 text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24AD02-91B5-473E-AB56-63E5B90644A5}"/>
              </a:ext>
            </a:extLst>
          </p:cNvPr>
          <p:cNvSpPr txBox="1"/>
          <p:nvPr/>
        </p:nvSpPr>
        <p:spPr>
          <a:xfrm>
            <a:off x="4271554" y="2808514"/>
            <a:ext cx="2847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 text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3A22A5-2AEC-47D9-AFD5-BFE0548C03A6}"/>
              </a:ext>
            </a:extLst>
          </p:cNvPr>
          <p:cNvSpPr txBox="1"/>
          <p:nvPr/>
        </p:nvSpPr>
        <p:spPr>
          <a:xfrm>
            <a:off x="209008" y="9270030"/>
            <a:ext cx="689718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/>
              <a:t>Add text</a:t>
            </a:r>
          </a:p>
        </p:txBody>
      </p:sp>
    </p:spTree>
    <p:extLst>
      <p:ext uri="{BB962C8B-B14F-4D97-AF65-F5344CB8AC3E}">
        <p14:creationId xmlns:p14="http://schemas.microsoft.com/office/powerpoint/2010/main" val="3918060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438" row="7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73307E8B-ECB3-49A7-A35A-C8FE33415753}">
  <we:reference id="wa104379370" version="2.0.0.0" store="en-US" storeType="OMEX"/>
  <we:alternateReferences>
    <we:reference id="wa104379370" version="2.0.0.0" store="WA104379370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1739</TotalTime>
  <Words>84</Words>
  <Application>Microsoft Office PowerPoint</Application>
  <PresentationFormat>Custom</PresentationFormat>
  <Paragraphs>42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Lori Binko</dc:creator>
  <cp:lastModifiedBy>Lori Binko</cp:lastModifiedBy>
  <cp:revision>12</cp:revision>
  <dcterms:created xsi:type="dcterms:W3CDTF">2020-05-17T20:14:19Z</dcterms:created>
  <dcterms:modified xsi:type="dcterms:W3CDTF">2020-05-19T01:13:40Z</dcterms:modified>
</cp:coreProperties>
</file>